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</p:sldIdLst>
  <p:sldSz cx="21386800" cy="302799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>
        <p:scale>
          <a:sx n="33" d="100"/>
          <a:sy n="33" d="100"/>
        </p:scale>
        <p:origin x="2400" y="-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4010" y="4955545"/>
            <a:ext cx="18178780" cy="10541917"/>
          </a:xfrm>
        </p:spPr>
        <p:txBody>
          <a:bodyPr anchor="b"/>
          <a:lstStyle>
            <a:lvl1pPr algn="ctr">
              <a:defRPr sz="14033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3350" y="15903998"/>
            <a:ext cx="16040100" cy="7310649"/>
          </a:xfrm>
        </p:spPr>
        <p:txBody>
          <a:bodyPr/>
          <a:lstStyle>
            <a:lvl1pPr marL="0" indent="0" algn="ctr">
              <a:buNone/>
              <a:defRPr sz="5613"/>
            </a:lvl1pPr>
            <a:lvl2pPr marL="1069345" indent="0" algn="ctr">
              <a:buNone/>
              <a:defRPr sz="4678"/>
            </a:lvl2pPr>
            <a:lvl3pPr marL="2138690" indent="0" algn="ctr">
              <a:buNone/>
              <a:defRPr sz="4210"/>
            </a:lvl3pPr>
            <a:lvl4pPr marL="3208035" indent="0" algn="ctr">
              <a:buNone/>
              <a:defRPr sz="3742"/>
            </a:lvl4pPr>
            <a:lvl5pPr marL="4277380" indent="0" algn="ctr">
              <a:buNone/>
              <a:defRPr sz="3742"/>
            </a:lvl5pPr>
            <a:lvl6pPr marL="5346725" indent="0" algn="ctr">
              <a:buNone/>
              <a:defRPr sz="3742"/>
            </a:lvl6pPr>
            <a:lvl7pPr marL="6416070" indent="0" algn="ctr">
              <a:buNone/>
              <a:defRPr sz="3742"/>
            </a:lvl7pPr>
            <a:lvl8pPr marL="7485416" indent="0" algn="ctr">
              <a:buNone/>
              <a:defRPr sz="3742"/>
            </a:lvl8pPr>
            <a:lvl9pPr marL="8554761" indent="0" algn="ctr">
              <a:buNone/>
              <a:defRPr sz="3742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300C4-B9BC-45FA-9046-0503E4C46437}" type="datetimeFigureOut">
              <a:rPr lang="cs-CZ" smtClean="0"/>
              <a:t>12.01.2024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42C54-CDD0-4390-A6CD-662EC889210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893605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300C4-B9BC-45FA-9046-0503E4C46437}" type="datetimeFigureOut">
              <a:rPr lang="cs-CZ" smtClean="0"/>
              <a:t>12.01.2024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42C54-CDD0-4390-A6CD-662EC889210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381593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04930" y="1612128"/>
            <a:ext cx="4611529" cy="25660879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70344" y="1612128"/>
            <a:ext cx="13567251" cy="25660879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300C4-B9BC-45FA-9046-0503E4C46437}" type="datetimeFigureOut">
              <a:rPr lang="cs-CZ" smtClean="0"/>
              <a:t>12.01.2024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42C54-CDD0-4390-A6CD-662EC889210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9992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300C4-B9BC-45FA-9046-0503E4C46437}" type="datetimeFigureOut">
              <a:rPr lang="cs-CZ" smtClean="0"/>
              <a:t>12.01.2024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42C54-CDD0-4390-A6CD-662EC889210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477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9205" y="7548975"/>
            <a:ext cx="18446115" cy="12595626"/>
          </a:xfrm>
        </p:spPr>
        <p:txBody>
          <a:bodyPr anchor="b"/>
          <a:lstStyle>
            <a:lvl1pPr>
              <a:defRPr sz="14033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9205" y="20263761"/>
            <a:ext cx="18446115" cy="6623742"/>
          </a:xfrm>
        </p:spPr>
        <p:txBody>
          <a:bodyPr/>
          <a:lstStyle>
            <a:lvl1pPr marL="0" indent="0">
              <a:buNone/>
              <a:defRPr sz="5613">
                <a:solidFill>
                  <a:schemeClr val="tx1"/>
                </a:solidFill>
              </a:defRPr>
            </a:lvl1pPr>
            <a:lvl2pPr marL="1069345" indent="0">
              <a:buNone/>
              <a:defRPr sz="4678">
                <a:solidFill>
                  <a:schemeClr val="tx1">
                    <a:tint val="75000"/>
                  </a:schemeClr>
                </a:solidFill>
              </a:defRPr>
            </a:lvl2pPr>
            <a:lvl3pPr marL="2138690" indent="0">
              <a:buNone/>
              <a:defRPr sz="4210">
                <a:solidFill>
                  <a:schemeClr val="tx1">
                    <a:tint val="75000"/>
                  </a:schemeClr>
                </a:solidFill>
              </a:defRPr>
            </a:lvl3pPr>
            <a:lvl4pPr marL="3208035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4pPr>
            <a:lvl5pPr marL="4277380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5pPr>
            <a:lvl6pPr marL="5346725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6pPr>
            <a:lvl7pPr marL="6416070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7pPr>
            <a:lvl8pPr marL="7485416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8pPr>
            <a:lvl9pPr marL="8554761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300C4-B9BC-45FA-9046-0503E4C46437}" type="datetimeFigureOut">
              <a:rPr lang="cs-CZ" smtClean="0"/>
              <a:t>12.01.2024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42C54-CDD0-4390-A6CD-662EC889210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48029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70343" y="8060641"/>
            <a:ext cx="9089390" cy="19212366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827068" y="8060641"/>
            <a:ext cx="9089390" cy="19212366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300C4-B9BC-45FA-9046-0503E4C46437}" type="datetimeFigureOut">
              <a:rPr lang="cs-CZ" smtClean="0"/>
              <a:t>12.01.2024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42C54-CDD0-4390-A6CD-662EC889210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6880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3128" y="1612135"/>
            <a:ext cx="18446115" cy="5852729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3131" y="7422802"/>
            <a:ext cx="9047617" cy="3637800"/>
          </a:xfrm>
        </p:spPr>
        <p:txBody>
          <a:bodyPr anchor="b"/>
          <a:lstStyle>
            <a:lvl1pPr marL="0" indent="0">
              <a:buNone/>
              <a:defRPr sz="5613" b="1"/>
            </a:lvl1pPr>
            <a:lvl2pPr marL="1069345" indent="0">
              <a:buNone/>
              <a:defRPr sz="4678" b="1"/>
            </a:lvl2pPr>
            <a:lvl3pPr marL="2138690" indent="0">
              <a:buNone/>
              <a:defRPr sz="4210" b="1"/>
            </a:lvl3pPr>
            <a:lvl4pPr marL="3208035" indent="0">
              <a:buNone/>
              <a:defRPr sz="3742" b="1"/>
            </a:lvl4pPr>
            <a:lvl5pPr marL="4277380" indent="0">
              <a:buNone/>
              <a:defRPr sz="3742" b="1"/>
            </a:lvl5pPr>
            <a:lvl6pPr marL="5346725" indent="0">
              <a:buNone/>
              <a:defRPr sz="3742" b="1"/>
            </a:lvl6pPr>
            <a:lvl7pPr marL="6416070" indent="0">
              <a:buNone/>
              <a:defRPr sz="3742" b="1"/>
            </a:lvl7pPr>
            <a:lvl8pPr marL="7485416" indent="0">
              <a:buNone/>
              <a:defRPr sz="3742" b="1"/>
            </a:lvl8pPr>
            <a:lvl9pPr marL="8554761" indent="0">
              <a:buNone/>
              <a:defRPr sz="3742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73131" y="11060602"/>
            <a:ext cx="9047617" cy="1626848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827068" y="7422802"/>
            <a:ext cx="9092176" cy="3637800"/>
          </a:xfrm>
        </p:spPr>
        <p:txBody>
          <a:bodyPr anchor="b"/>
          <a:lstStyle>
            <a:lvl1pPr marL="0" indent="0">
              <a:buNone/>
              <a:defRPr sz="5613" b="1"/>
            </a:lvl1pPr>
            <a:lvl2pPr marL="1069345" indent="0">
              <a:buNone/>
              <a:defRPr sz="4678" b="1"/>
            </a:lvl2pPr>
            <a:lvl3pPr marL="2138690" indent="0">
              <a:buNone/>
              <a:defRPr sz="4210" b="1"/>
            </a:lvl3pPr>
            <a:lvl4pPr marL="3208035" indent="0">
              <a:buNone/>
              <a:defRPr sz="3742" b="1"/>
            </a:lvl4pPr>
            <a:lvl5pPr marL="4277380" indent="0">
              <a:buNone/>
              <a:defRPr sz="3742" b="1"/>
            </a:lvl5pPr>
            <a:lvl6pPr marL="5346725" indent="0">
              <a:buNone/>
              <a:defRPr sz="3742" b="1"/>
            </a:lvl6pPr>
            <a:lvl7pPr marL="6416070" indent="0">
              <a:buNone/>
              <a:defRPr sz="3742" b="1"/>
            </a:lvl7pPr>
            <a:lvl8pPr marL="7485416" indent="0">
              <a:buNone/>
              <a:defRPr sz="3742" b="1"/>
            </a:lvl8pPr>
            <a:lvl9pPr marL="8554761" indent="0">
              <a:buNone/>
              <a:defRPr sz="3742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827068" y="11060602"/>
            <a:ext cx="9092176" cy="1626848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300C4-B9BC-45FA-9046-0503E4C46437}" type="datetimeFigureOut">
              <a:rPr lang="cs-CZ" smtClean="0"/>
              <a:t>12.01.2024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42C54-CDD0-4390-A6CD-662EC889210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249455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300C4-B9BC-45FA-9046-0503E4C46437}" type="datetimeFigureOut">
              <a:rPr lang="cs-CZ" smtClean="0"/>
              <a:t>12.01.2024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42C54-CDD0-4390-A6CD-662EC889210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46905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300C4-B9BC-45FA-9046-0503E4C46437}" type="datetimeFigureOut">
              <a:rPr lang="cs-CZ" smtClean="0"/>
              <a:t>12.01.2024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42C54-CDD0-4390-A6CD-662EC889210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60282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3128" y="2018665"/>
            <a:ext cx="6897800" cy="7065328"/>
          </a:xfrm>
        </p:spPr>
        <p:txBody>
          <a:bodyPr anchor="b"/>
          <a:lstStyle>
            <a:lvl1pPr>
              <a:defRPr sz="7484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92175" y="4359762"/>
            <a:ext cx="10827068" cy="21518408"/>
          </a:xfrm>
        </p:spPr>
        <p:txBody>
          <a:bodyPr/>
          <a:lstStyle>
            <a:lvl1pPr>
              <a:defRPr sz="7484"/>
            </a:lvl1pPr>
            <a:lvl2pPr>
              <a:defRPr sz="6549"/>
            </a:lvl2pPr>
            <a:lvl3pPr>
              <a:defRPr sz="5613"/>
            </a:lvl3pPr>
            <a:lvl4pPr>
              <a:defRPr sz="4678"/>
            </a:lvl4pPr>
            <a:lvl5pPr>
              <a:defRPr sz="4678"/>
            </a:lvl5pPr>
            <a:lvl6pPr>
              <a:defRPr sz="4678"/>
            </a:lvl6pPr>
            <a:lvl7pPr>
              <a:defRPr sz="4678"/>
            </a:lvl7pPr>
            <a:lvl8pPr>
              <a:defRPr sz="4678"/>
            </a:lvl8pPr>
            <a:lvl9pPr>
              <a:defRPr sz="4678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3128" y="9083992"/>
            <a:ext cx="6897800" cy="16829220"/>
          </a:xfrm>
        </p:spPr>
        <p:txBody>
          <a:bodyPr/>
          <a:lstStyle>
            <a:lvl1pPr marL="0" indent="0">
              <a:buNone/>
              <a:defRPr sz="3742"/>
            </a:lvl1pPr>
            <a:lvl2pPr marL="1069345" indent="0">
              <a:buNone/>
              <a:defRPr sz="3274"/>
            </a:lvl2pPr>
            <a:lvl3pPr marL="2138690" indent="0">
              <a:buNone/>
              <a:defRPr sz="2807"/>
            </a:lvl3pPr>
            <a:lvl4pPr marL="3208035" indent="0">
              <a:buNone/>
              <a:defRPr sz="2339"/>
            </a:lvl4pPr>
            <a:lvl5pPr marL="4277380" indent="0">
              <a:buNone/>
              <a:defRPr sz="2339"/>
            </a:lvl5pPr>
            <a:lvl6pPr marL="5346725" indent="0">
              <a:buNone/>
              <a:defRPr sz="2339"/>
            </a:lvl6pPr>
            <a:lvl7pPr marL="6416070" indent="0">
              <a:buNone/>
              <a:defRPr sz="2339"/>
            </a:lvl7pPr>
            <a:lvl8pPr marL="7485416" indent="0">
              <a:buNone/>
              <a:defRPr sz="2339"/>
            </a:lvl8pPr>
            <a:lvl9pPr marL="8554761" indent="0">
              <a:buNone/>
              <a:defRPr sz="2339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300C4-B9BC-45FA-9046-0503E4C46437}" type="datetimeFigureOut">
              <a:rPr lang="cs-CZ" smtClean="0"/>
              <a:t>12.01.2024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42C54-CDD0-4390-A6CD-662EC889210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926693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3128" y="2018665"/>
            <a:ext cx="6897800" cy="7065328"/>
          </a:xfrm>
        </p:spPr>
        <p:txBody>
          <a:bodyPr anchor="b"/>
          <a:lstStyle>
            <a:lvl1pPr>
              <a:defRPr sz="7484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092175" y="4359762"/>
            <a:ext cx="10827068" cy="21518408"/>
          </a:xfrm>
        </p:spPr>
        <p:txBody>
          <a:bodyPr anchor="t"/>
          <a:lstStyle>
            <a:lvl1pPr marL="0" indent="0">
              <a:buNone/>
              <a:defRPr sz="7484"/>
            </a:lvl1pPr>
            <a:lvl2pPr marL="1069345" indent="0">
              <a:buNone/>
              <a:defRPr sz="6549"/>
            </a:lvl2pPr>
            <a:lvl3pPr marL="2138690" indent="0">
              <a:buNone/>
              <a:defRPr sz="5613"/>
            </a:lvl3pPr>
            <a:lvl4pPr marL="3208035" indent="0">
              <a:buNone/>
              <a:defRPr sz="4678"/>
            </a:lvl4pPr>
            <a:lvl5pPr marL="4277380" indent="0">
              <a:buNone/>
              <a:defRPr sz="4678"/>
            </a:lvl5pPr>
            <a:lvl6pPr marL="5346725" indent="0">
              <a:buNone/>
              <a:defRPr sz="4678"/>
            </a:lvl6pPr>
            <a:lvl7pPr marL="6416070" indent="0">
              <a:buNone/>
              <a:defRPr sz="4678"/>
            </a:lvl7pPr>
            <a:lvl8pPr marL="7485416" indent="0">
              <a:buNone/>
              <a:defRPr sz="4678"/>
            </a:lvl8pPr>
            <a:lvl9pPr marL="8554761" indent="0">
              <a:buNone/>
              <a:defRPr sz="4678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3128" y="9083992"/>
            <a:ext cx="6897800" cy="16829220"/>
          </a:xfrm>
        </p:spPr>
        <p:txBody>
          <a:bodyPr/>
          <a:lstStyle>
            <a:lvl1pPr marL="0" indent="0">
              <a:buNone/>
              <a:defRPr sz="3742"/>
            </a:lvl1pPr>
            <a:lvl2pPr marL="1069345" indent="0">
              <a:buNone/>
              <a:defRPr sz="3274"/>
            </a:lvl2pPr>
            <a:lvl3pPr marL="2138690" indent="0">
              <a:buNone/>
              <a:defRPr sz="2807"/>
            </a:lvl3pPr>
            <a:lvl4pPr marL="3208035" indent="0">
              <a:buNone/>
              <a:defRPr sz="2339"/>
            </a:lvl4pPr>
            <a:lvl5pPr marL="4277380" indent="0">
              <a:buNone/>
              <a:defRPr sz="2339"/>
            </a:lvl5pPr>
            <a:lvl6pPr marL="5346725" indent="0">
              <a:buNone/>
              <a:defRPr sz="2339"/>
            </a:lvl6pPr>
            <a:lvl7pPr marL="6416070" indent="0">
              <a:buNone/>
              <a:defRPr sz="2339"/>
            </a:lvl7pPr>
            <a:lvl8pPr marL="7485416" indent="0">
              <a:buNone/>
              <a:defRPr sz="2339"/>
            </a:lvl8pPr>
            <a:lvl9pPr marL="8554761" indent="0">
              <a:buNone/>
              <a:defRPr sz="2339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300C4-B9BC-45FA-9046-0503E4C46437}" type="datetimeFigureOut">
              <a:rPr lang="cs-CZ" smtClean="0"/>
              <a:t>12.01.2024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42C54-CDD0-4390-A6CD-662EC889210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83276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70343" y="1612135"/>
            <a:ext cx="18446115" cy="58527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0343" y="8060641"/>
            <a:ext cx="18446115" cy="192123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70343" y="28065058"/>
            <a:ext cx="4812030" cy="16121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0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F300C4-B9BC-45FA-9046-0503E4C46437}" type="datetimeFigureOut">
              <a:rPr lang="cs-CZ" smtClean="0"/>
              <a:t>12.01.2024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084378" y="28065058"/>
            <a:ext cx="7218045" cy="16121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104428" y="28065058"/>
            <a:ext cx="4812030" cy="16121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542C54-CDD0-4390-A6CD-662EC889210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425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2138690" rtl="0" eaLnBrk="1" latinLnBrk="0" hangingPunct="1">
        <a:lnSpc>
          <a:spcPct val="90000"/>
        </a:lnSpc>
        <a:spcBef>
          <a:spcPct val="0"/>
        </a:spcBef>
        <a:buNone/>
        <a:defRPr sz="1029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34673" indent="-534673" algn="l" defTabSz="2138690" rtl="0" eaLnBrk="1" latinLnBrk="0" hangingPunct="1">
        <a:lnSpc>
          <a:spcPct val="90000"/>
        </a:lnSpc>
        <a:spcBef>
          <a:spcPts val="2339"/>
        </a:spcBef>
        <a:buFont typeface="Arial" panose="020B0604020202020204" pitchFamily="34" charset="0"/>
        <a:buChar char="•"/>
        <a:defRPr sz="6549" kern="1200">
          <a:solidFill>
            <a:schemeClr val="tx1"/>
          </a:solidFill>
          <a:latin typeface="+mn-lt"/>
          <a:ea typeface="+mn-ea"/>
          <a:cs typeface="+mn-cs"/>
        </a:defRPr>
      </a:lvl1pPr>
      <a:lvl2pPr marL="1604018" indent="-534673" algn="l" defTabSz="2138690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5613" kern="1200">
          <a:solidFill>
            <a:schemeClr val="tx1"/>
          </a:solidFill>
          <a:latin typeface="+mn-lt"/>
          <a:ea typeface="+mn-ea"/>
          <a:cs typeface="+mn-cs"/>
        </a:defRPr>
      </a:lvl2pPr>
      <a:lvl3pPr marL="2673363" indent="-534673" algn="l" defTabSz="2138690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678" kern="1200">
          <a:solidFill>
            <a:schemeClr val="tx1"/>
          </a:solidFill>
          <a:latin typeface="+mn-lt"/>
          <a:ea typeface="+mn-ea"/>
          <a:cs typeface="+mn-cs"/>
        </a:defRPr>
      </a:lvl3pPr>
      <a:lvl4pPr marL="3742708" indent="-534673" algn="l" defTabSz="2138690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10" kern="1200">
          <a:solidFill>
            <a:schemeClr val="tx1"/>
          </a:solidFill>
          <a:latin typeface="+mn-lt"/>
          <a:ea typeface="+mn-ea"/>
          <a:cs typeface="+mn-cs"/>
        </a:defRPr>
      </a:lvl4pPr>
      <a:lvl5pPr marL="4812053" indent="-534673" algn="l" defTabSz="2138690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10" kern="1200">
          <a:solidFill>
            <a:schemeClr val="tx1"/>
          </a:solidFill>
          <a:latin typeface="+mn-lt"/>
          <a:ea typeface="+mn-ea"/>
          <a:cs typeface="+mn-cs"/>
        </a:defRPr>
      </a:lvl5pPr>
      <a:lvl6pPr marL="5881398" indent="-534673" algn="l" defTabSz="2138690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10" kern="1200">
          <a:solidFill>
            <a:schemeClr val="tx1"/>
          </a:solidFill>
          <a:latin typeface="+mn-lt"/>
          <a:ea typeface="+mn-ea"/>
          <a:cs typeface="+mn-cs"/>
        </a:defRPr>
      </a:lvl6pPr>
      <a:lvl7pPr marL="6950743" indent="-534673" algn="l" defTabSz="2138690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10" kern="1200">
          <a:solidFill>
            <a:schemeClr val="tx1"/>
          </a:solidFill>
          <a:latin typeface="+mn-lt"/>
          <a:ea typeface="+mn-ea"/>
          <a:cs typeface="+mn-cs"/>
        </a:defRPr>
      </a:lvl7pPr>
      <a:lvl8pPr marL="8020088" indent="-534673" algn="l" defTabSz="2138690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10" kern="1200">
          <a:solidFill>
            <a:schemeClr val="tx1"/>
          </a:solidFill>
          <a:latin typeface="+mn-lt"/>
          <a:ea typeface="+mn-ea"/>
          <a:cs typeface="+mn-cs"/>
        </a:defRPr>
      </a:lvl8pPr>
      <a:lvl9pPr marL="9089433" indent="-534673" algn="l" defTabSz="2138690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1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38690" rtl="0" eaLnBrk="1" latinLnBrk="0" hangingPunct="1">
        <a:defRPr sz="4210" kern="1200">
          <a:solidFill>
            <a:schemeClr val="tx1"/>
          </a:solidFill>
          <a:latin typeface="+mn-lt"/>
          <a:ea typeface="+mn-ea"/>
          <a:cs typeface="+mn-cs"/>
        </a:defRPr>
      </a:lvl1pPr>
      <a:lvl2pPr marL="1069345" algn="l" defTabSz="2138690" rtl="0" eaLnBrk="1" latinLnBrk="0" hangingPunct="1">
        <a:defRPr sz="4210" kern="1200">
          <a:solidFill>
            <a:schemeClr val="tx1"/>
          </a:solidFill>
          <a:latin typeface="+mn-lt"/>
          <a:ea typeface="+mn-ea"/>
          <a:cs typeface="+mn-cs"/>
        </a:defRPr>
      </a:lvl2pPr>
      <a:lvl3pPr marL="2138690" algn="l" defTabSz="2138690" rtl="0" eaLnBrk="1" latinLnBrk="0" hangingPunct="1">
        <a:defRPr sz="4210" kern="1200">
          <a:solidFill>
            <a:schemeClr val="tx1"/>
          </a:solidFill>
          <a:latin typeface="+mn-lt"/>
          <a:ea typeface="+mn-ea"/>
          <a:cs typeface="+mn-cs"/>
        </a:defRPr>
      </a:lvl3pPr>
      <a:lvl4pPr marL="3208035" algn="l" defTabSz="2138690" rtl="0" eaLnBrk="1" latinLnBrk="0" hangingPunct="1">
        <a:defRPr sz="4210" kern="1200">
          <a:solidFill>
            <a:schemeClr val="tx1"/>
          </a:solidFill>
          <a:latin typeface="+mn-lt"/>
          <a:ea typeface="+mn-ea"/>
          <a:cs typeface="+mn-cs"/>
        </a:defRPr>
      </a:lvl4pPr>
      <a:lvl5pPr marL="4277380" algn="l" defTabSz="2138690" rtl="0" eaLnBrk="1" latinLnBrk="0" hangingPunct="1">
        <a:defRPr sz="4210" kern="1200">
          <a:solidFill>
            <a:schemeClr val="tx1"/>
          </a:solidFill>
          <a:latin typeface="+mn-lt"/>
          <a:ea typeface="+mn-ea"/>
          <a:cs typeface="+mn-cs"/>
        </a:defRPr>
      </a:lvl5pPr>
      <a:lvl6pPr marL="5346725" algn="l" defTabSz="2138690" rtl="0" eaLnBrk="1" latinLnBrk="0" hangingPunct="1">
        <a:defRPr sz="4210" kern="1200">
          <a:solidFill>
            <a:schemeClr val="tx1"/>
          </a:solidFill>
          <a:latin typeface="+mn-lt"/>
          <a:ea typeface="+mn-ea"/>
          <a:cs typeface="+mn-cs"/>
        </a:defRPr>
      </a:lvl6pPr>
      <a:lvl7pPr marL="6416070" algn="l" defTabSz="2138690" rtl="0" eaLnBrk="1" latinLnBrk="0" hangingPunct="1">
        <a:defRPr sz="4210" kern="1200">
          <a:solidFill>
            <a:schemeClr val="tx1"/>
          </a:solidFill>
          <a:latin typeface="+mn-lt"/>
          <a:ea typeface="+mn-ea"/>
          <a:cs typeface="+mn-cs"/>
        </a:defRPr>
      </a:lvl7pPr>
      <a:lvl8pPr marL="7485416" algn="l" defTabSz="2138690" rtl="0" eaLnBrk="1" latinLnBrk="0" hangingPunct="1">
        <a:defRPr sz="4210" kern="1200">
          <a:solidFill>
            <a:schemeClr val="tx1"/>
          </a:solidFill>
          <a:latin typeface="+mn-lt"/>
          <a:ea typeface="+mn-ea"/>
          <a:cs typeface="+mn-cs"/>
        </a:defRPr>
      </a:lvl8pPr>
      <a:lvl9pPr marL="8554761" algn="l" defTabSz="2138690" rtl="0" eaLnBrk="1" latinLnBrk="0" hangingPunct="1">
        <a:defRPr sz="421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ovéPole 9">
            <a:extLst>
              <a:ext uri="{FF2B5EF4-FFF2-40B4-BE49-F238E27FC236}">
                <a16:creationId xmlns:a16="http://schemas.microsoft.com/office/drawing/2014/main" id="{7B85C638-D0D8-F924-B054-1FCC5AA8AB7E}"/>
              </a:ext>
            </a:extLst>
          </p:cNvPr>
          <p:cNvSpPr txBox="1"/>
          <p:nvPr/>
        </p:nvSpPr>
        <p:spPr>
          <a:xfrm>
            <a:off x="1602982" y="13776543"/>
            <a:ext cx="18665474" cy="2708434"/>
          </a:xfrm>
          <a:prstGeom prst="rect">
            <a:avLst/>
          </a:prstGeom>
          <a:solidFill>
            <a:srgbClr val="F8E3C0"/>
          </a:solidFill>
        </p:spPr>
        <p:txBody>
          <a:bodyPr wrap="square" numCol="1" rtlCol="0">
            <a:spAutoFit/>
          </a:bodyPr>
          <a:lstStyle/>
          <a:p>
            <a:pPr algn="just">
              <a:spcAft>
                <a:spcPts val="600"/>
              </a:spcAft>
            </a:pPr>
            <a:endParaRPr lang="cs-CZ" sz="200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cs-CZ" sz="200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de-polymerise</a:t>
            </a:r>
          </a:p>
          <a:p>
            <a:pPr marL="342900" lvl="0" indent="-342900" algn="just"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cs-CZ" sz="200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de-alloy </a:t>
            </a:r>
          </a:p>
          <a:p>
            <a:pPr marL="342900" lvl="0" indent="-342900" algn="just"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cs-CZ" sz="200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de-laminate </a:t>
            </a:r>
          </a:p>
          <a:p>
            <a:pPr marL="342900" lvl="0" indent="-342900" algn="just"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cs-CZ" sz="200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de-vulkanise </a:t>
            </a:r>
          </a:p>
          <a:p>
            <a:pPr marL="342900" lvl="0" indent="-342900" algn="just"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cs-CZ" sz="200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de-coat </a:t>
            </a:r>
          </a:p>
          <a:p>
            <a:pPr marL="342900" lvl="0" indent="-342900" algn="just"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cs-CZ" sz="200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de-costruct</a:t>
            </a:r>
            <a:endParaRPr lang="cs-CZ" sz="20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603497" y="4215245"/>
            <a:ext cx="18465176" cy="2949931"/>
          </a:xfrm>
        </p:spPr>
        <p:txBody>
          <a:bodyPr>
            <a:normAutofit fontScale="77500" lnSpcReduction="20000"/>
          </a:bodyPr>
          <a:lstStyle/>
          <a:p>
            <a:pPr algn="ctr">
              <a:lnSpc>
                <a:spcPct val="100000"/>
              </a:lnSpc>
              <a:spcAft>
                <a:spcPts val="600"/>
              </a:spcAft>
            </a:pPr>
            <a:r>
              <a:rPr lang="cs-CZ" b="1" dirty="0">
                <a:solidFill>
                  <a:srgbClr val="FF0000"/>
                </a:solidFill>
              </a:rPr>
              <a:t>INOVACE předmětu </a:t>
            </a:r>
            <a:r>
              <a:rPr lang="en-US" b="1" dirty="0">
                <a:solidFill>
                  <a:srgbClr val="FF0000"/>
                </a:solidFill>
              </a:rPr>
              <a:t>Ekonomika ochrany životního prostředí</a:t>
            </a:r>
            <a:endParaRPr lang="cs-CZ" b="1" dirty="0">
              <a:solidFill>
                <a:srgbClr val="FF0000"/>
              </a:solidFill>
            </a:endParaRPr>
          </a:p>
          <a:p>
            <a:pPr algn="ctr">
              <a:lnSpc>
                <a:spcPct val="100000"/>
              </a:lnSpc>
              <a:spcAft>
                <a:spcPts val="600"/>
              </a:spcAft>
            </a:pPr>
            <a:r>
              <a:rPr lang="cs-CZ" sz="5200" dirty="0"/>
              <a:t>projekt </a:t>
            </a:r>
            <a:r>
              <a:rPr lang="en-US" sz="5200" dirty="0"/>
              <a:t>NEW Trends in Education of Sustainability Oriented Courses – NEWTEC</a:t>
            </a:r>
            <a:r>
              <a:rPr lang="cs-CZ" sz="5200" dirty="0"/>
              <a:t> </a:t>
            </a:r>
            <a:br>
              <a:rPr lang="cs-CZ" sz="5200" dirty="0"/>
            </a:br>
            <a:r>
              <a:rPr lang="cs-CZ" sz="5200" dirty="0"/>
              <a:t>(v rámci programu Vzdělávání Fondů EHP 2014-2021)</a:t>
            </a:r>
          </a:p>
          <a:p>
            <a:pPr algn="ctr">
              <a:lnSpc>
                <a:spcPct val="100000"/>
              </a:lnSpc>
              <a:spcAft>
                <a:spcPts val="600"/>
              </a:spcAft>
            </a:pPr>
            <a:r>
              <a:rPr lang="cs-CZ" sz="5200" dirty="0">
                <a:latin typeface="Calibri Light" panose="020F0302020204030204" pitchFamily="34" charset="0"/>
                <a:cs typeface="Calibri Light" panose="020F0302020204030204" pitchFamily="34" charset="0"/>
              </a:rPr>
              <a:t>Simona Munzarová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4009" y="838647"/>
            <a:ext cx="3786137" cy="2676881"/>
          </a:xfrm>
          <a:prstGeom prst="rect">
            <a:avLst/>
          </a:prstGeom>
        </p:spPr>
      </p:pic>
      <p:sp>
        <p:nvSpPr>
          <p:cNvPr id="8" name="Plassholder for tekst 2"/>
          <p:cNvSpPr txBox="1">
            <a:spLocks/>
          </p:cNvSpPr>
          <p:nvPr/>
        </p:nvSpPr>
        <p:spPr>
          <a:xfrm>
            <a:off x="1436802" y="28006474"/>
            <a:ext cx="18464664" cy="16465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280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Projekt EHP-CZ-ICP-4-019 „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NEW Trends in Education of Sustainability Oriented Courses – NEWTEC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“ je financovaný z Fondů EHP 2014 – 2021 program Vzdělávání. Prostřednictvím Fondů EHP přispívají Island, Lichtenštejnsko a Norsko ke snižování sociálních a ekonomických rozdílů v Evropském hospodářském prostoru (EHP) a k posilování spolupráce s patnácti evropskými státy.</a:t>
            </a:r>
          </a:p>
          <a:p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www.eeagrants.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cz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1603496" y="7501621"/>
            <a:ext cx="18665474" cy="167738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cs-CZ" sz="22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Cíle předmětu</a:t>
            </a:r>
          </a:p>
          <a:p>
            <a:pPr algn="just">
              <a:spcAft>
                <a:spcPts val="600"/>
              </a:spcAft>
            </a:pPr>
            <a:r>
              <a:rPr lang="cs-CZ" sz="2200" dirty="0"/>
              <a:t>Cílem předmětu je seznámit studenty se základními pojmy a problémy ochrany životního prostředí, environmentálními aspekty podnikové činnosti a jejich řízením </a:t>
            </a:r>
            <a:br>
              <a:rPr lang="cs-CZ" sz="2200" dirty="0"/>
            </a:br>
            <a:r>
              <a:rPr lang="cs-CZ" sz="2200" dirty="0"/>
              <a:t>a připravit je na řešení některých interdisciplinárních manažerských problémů. </a:t>
            </a:r>
          </a:p>
          <a:p>
            <a:pPr algn="just">
              <a:spcAft>
                <a:spcPts val="600"/>
              </a:spcAft>
            </a:pPr>
            <a:r>
              <a:rPr lang="cs-CZ" sz="2200" dirty="0"/>
              <a:t>Jako povinný předmět je určen studentům magisterského studijního programu Ekonomika a management chemických výrob.</a:t>
            </a:r>
            <a:endParaRPr lang="cs-CZ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6180" y="974191"/>
            <a:ext cx="3100823" cy="3133463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FEE9BEFE-B3BC-DD47-8F89-C295ED7FDB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04232" y="1388284"/>
            <a:ext cx="2533636" cy="2111363"/>
          </a:xfrm>
          <a:prstGeom prst="rect">
            <a:avLst/>
          </a:prstGeom>
        </p:spPr>
      </p:pic>
      <p:sp>
        <p:nvSpPr>
          <p:cNvPr id="28" name="TextovéPole 27">
            <a:extLst>
              <a:ext uri="{FF2B5EF4-FFF2-40B4-BE49-F238E27FC236}">
                <a16:creationId xmlns:a16="http://schemas.microsoft.com/office/drawing/2014/main" id="{3377CCA1-64CD-4F9B-BFBC-A232A6C863B9}"/>
              </a:ext>
            </a:extLst>
          </p:cNvPr>
          <p:cNvSpPr txBox="1"/>
          <p:nvPr/>
        </p:nvSpPr>
        <p:spPr>
          <a:xfrm>
            <a:off x="1613012" y="9315590"/>
            <a:ext cx="18664961" cy="1554272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wrap="square" numCol="1" rtlCol="0">
            <a:spAutoFit/>
          </a:bodyPr>
          <a:lstStyle/>
          <a:p>
            <a:pPr lvl="0" algn="ctr">
              <a:spcAft>
                <a:spcPts val="600"/>
              </a:spcAft>
            </a:pPr>
            <a:r>
              <a:rPr lang="cs-CZ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Popis změn:</a:t>
            </a:r>
          </a:p>
          <a:p>
            <a:r>
              <a:rPr lang="cs-CZ" sz="2200" dirty="0">
                <a:solidFill>
                  <a:schemeClr val="bg1"/>
                </a:solidFill>
              </a:rPr>
              <a:t>Na základě spolupráce se zástupci norského partnera HGUT, Bryne a na základě peer-learning aktivit I a II v oblastech: Cirkulární ekonomiky, tvorby hodnoty a kurzu Ekonomie a společnosti byla provedena řada inovací předmětu Ekonomika ochrany životního prostředí, a to především v zavedení témat Cirkulární ekonomika, Regenerativní rozvoj do přednášek </a:t>
            </a:r>
            <a:r>
              <a:rPr lang="cs-CZ" sz="2200">
                <a:solidFill>
                  <a:schemeClr val="bg1"/>
                </a:solidFill>
              </a:rPr>
              <a:t>a vybraných </a:t>
            </a:r>
            <a:r>
              <a:rPr lang="cs-CZ" sz="2200" dirty="0">
                <a:solidFill>
                  <a:schemeClr val="bg1"/>
                </a:solidFill>
              </a:rPr>
              <a:t>seminářů tohoto předmětu. 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1603494" y="11022815"/>
            <a:ext cx="18664961" cy="5678478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lvl="0" algn="ctr">
              <a:spcAft>
                <a:spcPts val="600"/>
              </a:spcAft>
            </a:pPr>
            <a:r>
              <a:rPr lang="cs-CZ" sz="28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Vybrané ekonomické koncepty s environmentálním přesahem, cirkulární ekonomika, regenerativní rozvoj</a:t>
            </a:r>
          </a:p>
          <a:p>
            <a:pPr algn="ctr"/>
            <a:r>
              <a:rPr lang="cs-CZ" sz="2400" dirty="0"/>
              <a:t>Nově zavedené téma pro přednášku a seminář Vybrané ekonomické koncepty s environmentálním přesahem, cirkulární ekonomika</a:t>
            </a:r>
          </a:p>
          <a:p>
            <a:pPr algn="ctr"/>
            <a:endParaRPr lang="cs-CZ" sz="2400" dirty="0"/>
          </a:p>
          <a:p>
            <a:pPr algn="ctr"/>
            <a:endParaRPr lang="cs-CZ" sz="2400" dirty="0"/>
          </a:p>
          <a:p>
            <a:pPr algn="ctr"/>
            <a:endParaRPr lang="cs-CZ" sz="2400" dirty="0"/>
          </a:p>
          <a:p>
            <a:pPr algn="ctr"/>
            <a:endParaRPr lang="cs-CZ" sz="2400" dirty="0"/>
          </a:p>
          <a:p>
            <a:pPr algn="ctr"/>
            <a:endParaRPr lang="cs-CZ" sz="2400" dirty="0"/>
          </a:p>
          <a:p>
            <a:pPr algn="ctr"/>
            <a:endParaRPr lang="cs-CZ" sz="2400" dirty="0"/>
          </a:p>
          <a:p>
            <a:pPr algn="ctr"/>
            <a:endParaRPr lang="cs-CZ" sz="2400" dirty="0"/>
          </a:p>
          <a:p>
            <a:pPr algn="ctr"/>
            <a:endParaRPr lang="cs-CZ" sz="2400" dirty="0"/>
          </a:p>
          <a:p>
            <a:pPr algn="ctr"/>
            <a:endParaRPr lang="cs-CZ" sz="2400" dirty="0"/>
          </a:p>
          <a:p>
            <a:pPr algn="ctr"/>
            <a:endParaRPr lang="cs-CZ" sz="2400" dirty="0"/>
          </a:p>
          <a:p>
            <a:pPr algn="ctr"/>
            <a:endParaRPr lang="cs-CZ" sz="2400" dirty="0"/>
          </a:p>
          <a:p>
            <a:pPr algn="ctr"/>
            <a:endParaRPr lang="cs-CZ" sz="900" dirty="0"/>
          </a:p>
          <a:p>
            <a:pPr algn="ctr"/>
            <a:endParaRPr lang="cs-CZ" sz="900" dirty="0"/>
          </a:p>
          <a:p>
            <a:pPr algn="ctr"/>
            <a:endParaRPr lang="cs-CZ" sz="2400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B4217020-7552-6D68-99CA-37BEE5249A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29832" y="12051722"/>
            <a:ext cx="8365471" cy="4645285"/>
          </a:xfrm>
          <a:prstGeom prst="rect">
            <a:avLst/>
          </a:prstGeom>
        </p:spPr>
      </p:pic>
      <p:pic>
        <p:nvPicPr>
          <p:cNvPr id="18" name="Obrázek 17">
            <a:extLst>
              <a:ext uri="{FF2B5EF4-FFF2-40B4-BE49-F238E27FC236}">
                <a16:creationId xmlns:a16="http://schemas.microsoft.com/office/drawing/2014/main" id="{C04D6C5C-E7A2-96C5-B1D1-DA38845DEAC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02982" y="12015146"/>
            <a:ext cx="9913873" cy="4744383"/>
          </a:xfrm>
          <a:prstGeom prst="rect">
            <a:avLst/>
          </a:prstGeom>
        </p:spPr>
      </p:pic>
      <p:pic>
        <p:nvPicPr>
          <p:cNvPr id="9" name="Obrázek 8" descr="Obsah obrázku kresba, kruh, obraz, strom">
            <a:extLst>
              <a:ext uri="{FF2B5EF4-FFF2-40B4-BE49-F238E27FC236}">
                <a16:creationId xmlns:a16="http://schemas.microsoft.com/office/drawing/2014/main" id="{44113A9D-4EF4-1E6E-CC5E-16AFE0359D8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90170" y="18587957"/>
            <a:ext cx="4478285" cy="4532647"/>
          </a:xfrm>
          <a:prstGeom prst="rect">
            <a:avLst/>
          </a:prstGeom>
        </p:spPr>
      </p:pic>
      <p:sp>
        <p:nvSpPr>
          <p:cNvPr id="20" name="TextovéPole 19">
            <a:extLst>
              <a:ext uri="{FF2B5EF4-FFF2-40B4-BE49-F238E27FC236}">
                <a16:creationId xmlns:a16="http://schemas.microsoft.com/office/drawing/2014/main" id="{18AB313C-34CA-B7A7-06FB-A6CD2211C5DE}"/>
              </a:ext>
            </a:extLst>
          </p:cNvPr>
          <p:cNvSpPr txBox="1"/>
          <p:nvPr/>
        </p:nvSpPr>
        <p:spPr>
          <a:xfrm>
            <a:off x="1613012" y="16776361"/>
            <a:ext cx="1289546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</a:pPr>
            <a:r>
              <a:rPr lang="cs-CZ" sz="2400" b="1" dirty="0"/>
              <a:t>Technicko-obchodní strategie</a:t>
            </a:r>
            <a:r>
              <a:rPr lang="cs-CZ" sz="2400" dirty="0"/>
              <a:t> pro udržení zboží a komponentů na nejvyšší úrovni hodnoty</a:t>
            </a:r>
          </a:p>
        </p:txBody>
      </p: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4BBD9866-6840-48A9-B9BB-83BD855EBA55}"/>
              </a:ext>
            </a:extLst>
          </p:cNvPr>
          <p:cNvSpPr txBox="1"/>
          <p:nvPr/>
        </p:nvSpPr>
        <p:spPr>
          <a:xfrm>
            <a:off x="13375593" y="16854246"/>
            <a:ext cx="6892862" cy="1277273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cs-CZ" sz="2400" b="1" dirty="0">
                <a:solidFill>
                  <a:schemeClr val="bg1"/>
                </a:solidFill>
                <a:ea typeface="Times New Roman" panose="02020603050405020304" pitchFamily="18" charset="0"/>
              </a:rPr>
              <a:t>D – Strategie</a:t>
            </a:r>
          </a:p>
          <a:p>
            <a:pPr algn="just">
              <a:spcAft>
                <a:spcPts val="600"/>
              </a:spcAft>
            </a:pPr>
            <a:r>
              <a:rPr lang="cs-CZ" sz="2400" dirty="0">
                <a:solidFill>
                  <a:schemeClr val="bg1"/>
                </a:solidFill>
                <a:ea typeface="Times New Roman" panose="02020603050405020304" pitchFamily="18" charset="0"/>
              </a:rPr>
              <a:t>Technologie a činnosti k obnově atomů a molekul v co nejvyšší úrovni kvality</a:t>
            </a:r>
            <a:endParaRPr lang="cs-CZ" sz="2400" dirty="0">
              <a:solidFill>
                <a:schemeClr val="bg1"/>
              </a:solidFill>
              <a:ea typeface="Calibri" panose="020F0502020204030204" pitchFamily="34" charset="0"/>
            </a:endParaRP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7C4641A0-9B63-4420-9804-7BF7A0A2FF61}"/>
              </a:ext>
            </a:extLst>
          </p:cNvPr>
          <p:cNvSpPr/>
          <p:nvPr/>
        </p:nvSpPr>
        <p:spPr>
          <a:xfrm>
            <a:off x="13375593" y="18128843"/>
            <a:ext cx="241707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endParaRPr lang="en-US" sz="240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240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de-polymerise</a:t>
            </a:r>
          </a:p>
          <a:p>
            <a:pPr marL="342900" lvl="0" indent="-342900" algn="just"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240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de-alloy </a:t>
            </a:r>
          </a:p>
          <a:p>
            <a:pPr marL="342900" lvl="0" indent="-342900" algn="just"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240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de-laminate </a:t>
            </a:r>
          </a:p>
          <a:p>
            <a:pPr marL="342900" lvl="0" indent="-342900" algn="just"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240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de-vulkanise </a:t>
            </a:r>
          </a:p>
          <a:p>
            <a:pPr marL="342900" lvl="0" indent="-342900" algn="just"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240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de-coat </a:t>
            </a:r>
          </a:p>
          <a:p>
            <a:pPr marL="342900" lvl="0" indent="-342900" algn="just"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240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de-costruct</a:t>
            </a:r>
            <a:endParaRPr lang="en-US" sz="2400"/>
          </a:p>
        </p:txBody>
      </p:sp>
      <p:pic>
        <p:nvPicPr>
          <p:cNvPr id="19" name="Obrázek 18">
            <a:extLst>
              <a:ext uri="{FF2B5EF4-FFF2-40B4-BE49-F238E27FC236}">
                <a16:creationId xmlns:a16="http://schemas.microsoft.com/office/drawing/2014/main" id="{5D51E0BF-B069-4CD7-85BD-2A13FF578656}"/>
              </a:ext>
            </a:extLst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2982" y="17362124"/>
            <a:ext cx="10817618" cy="10187912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TextovéPole 31">
            <a:extLst>
              <a:ext uri="{FF2B5EF4-FFF2-40B4-BE49-F238E27FC236}">
                <a16:creationId xmlns:a16="http://schemas.microsoft.com/office/drawing/2014/main" id="{E52C5AAF-AB4B-48F7-A39D-E5CEBDABDFA9}"/>
              </a:ext>
            </a:extLst>
          </p:cNvPr>
          <p:cNvSpPr txBox="1"/>
          <p:nvPr/>
        </p:nvSpPr>
        <p:spPr>
          <a:xfrm>
            <a:off x="11649082" y="23504659"/>
            <a:ext cx="8619373" cy="3970318"/>
          </a:xfrm>
          <a:prstGeom prst="rect">
            <a:avLst/>
          </a:prstGeom>
          <a:solidFill>
            <a:srgbClr val="D3F7AF"/>
          </a:solidFill>
        </p:spPr>
        <p:txBody>
          <a:bodyPr wrap="square" rtlCol="0">
            <a:spAutoFit/>
          </a:bodyPr>
          <a:lstStyle/>
          <a:p>
            <a:pPr lvl="0" algn="just">
              <a:spcAft>
                <a:spcPts val="1200"/>
              </a:spcAft>
            </a:pPr>
            <a:r>
              <a:rPr lang="cs-CZ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Další změny kurzu</a:t>
            </a:r>
          </a:p>
          <a:p>
            <a:pPr algn="just"/>
            <a:r>
              <a:rPr lang="cs-CZ" sz="2200" dirty="0"/>
              <a:t>Po didaktické stránce byly podporovány postupy skupinové práce, diskusí, prohlubování výuky seznámením se s různými příklady dobré praxe a případovými studiemi. </a:t>
            </a:r>
          </a:p>
          <a:p>
            <a:pPr algn="just"/>
            <a:r>
              <a:rPr lang="cs-CZ" sz="2200" dirty="0"/>
              <a:t>Po obsahové stránce byla hlouběji rozvedena témata: oceňování environmentálních statků a škod na žp, environmetální politika státu, strategie udržitelného rozvoje a odpovědného chování organizací,  závazky snižování uhlíkové stopy, podnikový nefinanční reporting, nové směrnice EU či související legislativa ČR, nové přístupy k místnímu rozvoji venkova - regenerativní zemědělství, komunitní rozvoj, zachycování uhlíku prostřednictvím postupů regenerativního zemědělství apod.</a:t>
            </a:r>
          </a:p>
        </p:txBody>
      </p:sp>
    </p:spTree>
    <p:extLst>
      <p:ext uri="{BB962C8B-B14F-4D97-AF65-F5344CB8AC3E}">
        <p14:creationId xmlns:p14="http://schemas.microsoft.com/office/powerpoint/2010/main" val="14483896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</TotalTime>
  <Words>365</Words>
  <Application>Microsoft Office PowerPoint</Application>
  <PresentationFormat>Vlastní</PresentationFormat>
  <Paragraphs>45</Paragraphs>
  <Slides>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Symbol</vt:lpstr>
      <vt:lpstr>Times New Roman</vt:lpstr>
      <vt:lpstr>Office Theme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Munzarova Simona</dc:creator>
  <cp:lastModifiedBy>Munzarova Simona</cp:lastModifiedBy>
  <cp:revision>1</cp:revision>
  <dcterms:created xsi:type="dcterms:W3CDTF">2024-01-12T09:32:32Z</dcterms:created>
  <dcterms:modified xsi:type="dcterms:W3CDTF">2024-01-12T09:38:33Z</dcterms:modified>
</cp:coreProperties>
</file>