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1E8"/>
    <a:srgbClr val="D3F1DC"/>
    <a:srgbClr val="E3F6E9"/>
    <a:srgbClr val="CCF6E9"/>
    <a:srgbClr val="CCFFFF"/>
    <a:srgbClr val="D4F8DE"/>
    <a:srgbClr val="DDF8D4"/>
    <a:srgbClr val="DCB834"/>
    <a:srgbClr val="D3F7AF"/>
    <a:srgbClr val="90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29" d="100"/>
          <a:sy n="29" d="100"/>
        </p:scale>
        <p:origin x="26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05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88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40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7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32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31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09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44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78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5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87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>
            <a:extLst>
              <a:ext uri="{FF2B5EF4-FFF2-40B4-BE49-F238E27FC236}">
                <a16:creationId xmlns:a16="http://schemas.microsoft.com/office/drawing/2014/main" id="{146C0D72-6707-D650-AB76-73203CAE8222}"/>
              </a:ext>
            </a:extLst>
          </p:cNvPr>
          <p:cNvSpPr txBox="1"/>
          <p:nvPr/>
        </p:nvSpPr>
        <p:spPr>
          <a:xfrm>
            <a:off x="1613012" y="11519965"/>
            <a:ext cx="18649971" cy="12618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cs-CZ" sz="2200" dirty="0">
              <a:solidFill>
                <a:schemeClr val="bg1"/>
              </a:solidFill>
            </a:endParaRPr>
          </a:p>
          <a:p>
            <a:pPr lvl="0" algn="ctr">
              <a:spcAft>
                <a:spcPts val="600"/>
              </a:spcAft>
            </a:pPr>
            <a:endParaRPr lang="cs-CZ" sz="2200" dirty="0">
              <a:solidFill>
                <a:schemeClr val="bg1"/>
              </a:solidFill>
            </a:endParaRPr>
          </a:p>
          <a:p>
            <a:pPr lvl="0" algn="ctr">
              <a:spcAft>
                <a:spcPts val="600"/>
              </a:spcAft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68504085-FCD8-6BAF-EAD1-312C8B17F2B7}"/>
              </a:ext>
            </a:extLst>
          </p:cNvPr>
          <p:cNvSpPr/>
          <p:nvPr/>
        </p:nvSpPr>
        <p:spPr>
          <a:xfrm>
            <a:off x="1613012" y="12573077"/>
            <a:ext cx="18634481" cy="7925688"/>
          </a:xfrm>
          <a:prstGeom prst="rect">
            <a:avLst/>
          </a:prstGeom>
          <a:solidFill>
            <a:srgbClr val="E5F1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497" y="4215245"/>
            <a:ext cx="18465176" cy="29499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</a:t>
            </a:r>
            <a:r>
              <a:rPr lang="en-US" b="1" dirty="0">
                <a:solidFill>
                  <a:srgbClr val="FF0000"/>
                </a:solidFill>
              </a:rPr>
              <a:t>Ekonomika a management</a:t>
            </a:r>
            <a:r>
              <a:rPr lang="cs-CZ" b="1" dirty="0">
                <a:solidFill>
                  <a:srgbClr val="FF0000"/>
                </a:solidFill>
              </a:rPr>
              <a:t> podniku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cs-CZ" sz="5200" dirty="0"/>
              <a:t>projekt </a:t>
            </a:r>
            <a:r>
              <a:rPr lang="en-US" sz="5200" dirty="0"/>
              <a:t>NEW Trends in Education of Sustainability Oriented Courses – NEWTEC</a:t>
            </a:r>
            <a:r>
              <a:rPr lang="cs-CZ" sz="5200" dirty="0"/>
              <a:t> </a:t>
            </a:r>
            <a:br>
              <a:rPr lang="cs-CZ" sz="5200" dirty="0"/>
            </a:br>
            <a:r>
              <a:rPr lang="cs-CZ" sz="5200" dirty="0"/>
              <a:t>(v rámci programu Vzdělávání Fondů EHP 2014-2021)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cs-CZ" sz="5200" dirty="0">
                <a:latin typeface="Calibri Light" panose="020F0302020204030204" pitchFamily="34" charset="0"/>
                <a:cs typeface="Calibri Light" panose="020F0302020204030204" pitchFamily="34" charset="0"/>
              </a:rPr>
              <a:t>Simona Munzarová, Jana Košťálová, Marie Bednaříková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EHP-CZ-ICP-4-019 „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Trends in Education of Sustainability Oriented Courses – NEWTEC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3496" y="7501621"/>
            <a:ext cx="18665474" cy="23544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200" dirty="0"/>
              <a:t>Cílem předmětu je seznámit posluchače se základy podnikového hospodářství - ekonomickými principy, běžnými nástroji, metodami a propočty, které jsou používány v praxi průmyslových podniků. Posluchači dále získají komplexní představu o podnikovém managementu v současných tržních podmínkách</a:t>
            </a:r>
          </a:p>
          <a:p>
            <a:pPr algn="just">
              <a:spcAft>
                <a:spcPts val="600"/>
              </a:spcAft>
            </a:pPr>
            <a:r>
              <a:rPr lang="cs-CZ" sz="2200" dirty="0"/>
              <a:t>Jako povinný předmět je určen studentům bakalářských studijních programů: Anorganické a polymerní materiály, Farmakochemie a medicinální materiály, Chemie </a:t>
            </a:r>
            <a:br>
              <a:rPr lang="cs-CZ" sz="2200" dirty="0"/>
            </a:br>
            <a:r>
              <a:rPr lang="cs-CZ" sz="2200" dirty="0"/>
              <a:t>a technologie potravin, Povrchová ochrana stavebních a konstrukčních materiálů, Anorganické a bioanorganické materiály, Hodnocení a analýza potravin, Chemie, </a:t>
            </a:r>
            <a:r>
              <a:rPr lang="pl-PL" sz="2200" dirty="0"/>
              <a:t>Chemie a technologie ochrany životního prostředí, Polygrafie, Polymerní materiály a kompozity.</a:t>
            </a:r>
            <a:endParaRPr lang="cs-CZ" sz="22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80" y="974191"/>
            <a:ext cx="3100823" cy="3133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E9BEFE-B3BC-DD47-8F89-C295ED7FD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232" y="1388284"/>
            <a:ext cx="2533636" cy="2111363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3377CCA1-64CD-4F9B-BFBC-A232A6C863B9}"/>
              </a:ext>
            </a:extLst>
          </p:cNvPr>
          <p:cNvSpPr txBox="1"/>
          <p:nvPr/>
        </p:nvSpPr>
        <p:spPr>
          <a:xfrm>
            <a:off x="1613012" y="9948742"/>
            <a:ext cx="18664961" cy="1554272"/>
          </a:xfrm>
          <a:prstGeom prst="rect">
            <a:avLst/>
          </a:prstGeom>
          <a:solidFill>
            <a:schemeClr val="accent2"/>
          </a:solidFill>
        </p:spPr>
        <p:txBody>
          <a:bodyPr wrap="square" numCol="1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 základě spolupráce se zástupci norského partnera HGUT, Bryne a na základě peer-learning aktivit I a II v oblastech: Cirkulární ekonomiky, tvorby hodnoty a kurzu Ekonomie a společnosti byla provedeny některé obsahové změny předmětu Ekonomika a management podniku, a to především v:</a:t>
            </a:r>
          </a:p>
          <a:p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13012" y="11603581"/>
            <a:ext cx="18649971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sz="2200" dirty="0">
                <a:solidFill>
                  <a:schemeClr val="bg1"/>
                </a:solidFill>
              </a:rPr>
              <a:t> Rozšiřování jednotlivých témat předmětu o transformaci globální ekonomiky, o konceptech a cílech udržitelného a regenerativního rozvoje, cirkulární a komunitní ekonomiky, nových trendů v oblasti ICT apod.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0F72A00-1EED-4B10-AA50-AC76567EB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770" y="14264640"/>
            <a:ext cx="4956625" cy="495662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22C8DD6-A374-A263-7ED3-DE007CA53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012" y="21485392"/>
            <a:ext cx="11310508" cy="5750971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D7C8C737-9ABA-2F11-5EAF-42906EC02313}"/>
              </a:ext>
            </a:extLst>
          </p:cNvPr>
          <p:cNvSpPr txBox="1"/>
          <p:nvPr/>
        </p:nvSpPr>
        <p:spPr>
          <a:xfrm>
            <a:off x="1602131" y="20486614"/>
            <a:ext cx="18665475" cy="7848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cs-CZ" sz="800" dirty="0">
              <a:solidFill>
                <a:schemeClr val="bg1"/>
              </a:solidFill>
            </a:endParaRPr>
          </a:p>
          <a:p>
            <a:pPr lvl="0" algn="ctr"/>
            <a:r>
              <a:rPr lang="en-US" sz="2400" dirty="0">
                <a:solidFill>
                  <a:schemeClr val="bg1"/>
                </a:solidFill>
              </a:rPr>
              <a:t>Průmysl 4.0 – trendy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v oblasti ICT</a:t>
            </a:r>
            <a:r>
              <a:rPr lang="cs-CZ" sz="2400" dirty="0">
                <a:solidFill>
                  <a:schemeClr val="bg1"/>
                </a:solidFill>
              </a:rPr>
              <a:t> a jejich přínos k udržitelnému rozvoji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7DDBFD7E-7518-06B9-4849-27A2FCBFD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6216" y="21502312"/>
            <a:ext cx="6761277" cy="5750971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405219B5-430F-75CC-F7B0-12C2F4D77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012" y="12851799"/>
            <a:ext cx="13150189" cy="73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1982</TotalTime>
  <Words>292</Words>
  <Application>Microsoft Office PowerPoint</Application>
  <PresentationFormat>Vlastní</PresentationFormat>
  <Paragraphs>15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Munzarova Simona</cp:lastModifiedBy>
  <cp:revision>81</cp:revision>
  <cp:lastPrinted>2020-09-25T06:38:40Z</cp:lastPrinted>
  <dcterms:created xsi:type="dcterms:W3CDTF">2019-09-20T09:59:06Z</dcterms:created>
  <dcterms:modified xsi:type="dcterms:W3CDTF">2024-01-12T10:56:48Z</dcterms:modified>
</cp:coreProperties>
</file>