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6800" cy="30279975"/>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D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50" d="100"/>
          <a:sy n="50" d="100"/>
        </p:scale>
        <p:origin x="444"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4955545"/>
            <a:ext cx="18178780" cy="10541917"/>
          </a:xfrm>
        </p:spPr>
        <p:txBody>
          <a:bodyPr anchor="b"/>
          <a:lstStyle>
            <a:lvl1pPr algn="ctr">
              <a:defRPr sz="14033"/>
            </a:lvl1pPr>
          </a:lstStyle>
          <a:p>
            <a:r>
              <a:rPr lang="cs-CZ"/>
              <a:t>Kliknutím lze upravit styl.</a:t>
            </a:r>
            <a:endParaRPr lang="en-US" dirty="0"/>
          </a:p>
        </p:txBody>
      </p:sp>
      <p:sp>
        <p:nvSpPr>
          <p:cNvPr id="3" name="Subtitle 2"/>
          <p:cNvSpPr>
            <a:spLocks noGrp="1"/>
          </p:cNvSpPr>
          <p:nvPr>
            <p:ph type="subTitle" idx="1"/>
          </p:nvPr>
        </p:nvSpPr>
        <p:spPr>
          <a:xfrm>
            <a:off x="2673350" y="15903998"/>
            <a:ext cx="16040100" cy="7310649"/>
          </a:xfrm>
        </p:spPr>
        <p:txBody>
          <a:bodyPr/>
          <a:lstStyle>
            <a:lvl1pPr marL="0" indent="0" algn="ctr">
              <a:buNone/>
              <a:defRPr sz="5613"/>
            </a:lvl1pPr>
            <a:lvl2pPr marL="1069345" indent="0" algn="ctr">
              <a:buNone/>
              <a:defRPr sz="4678"/>
            </a:lvl2pPr>
            <a:lvl3pPr marL="2138690" indent="0" algn="ctr">
              <a:buNone/>
              <a:defRPr sz="4210"/>
            </a:lvl3pPr>
            <a:lvl4pPr marL="3208035" indent="0" algn="ctr">
              <a:buNone/>
              <a:defRPr sz="3742"/>
            </a:lvl4pPr>
            <a:lvl5pPr marL="4277380" indent="0" algn="ctr">
              <a:buNone/>
              <a:defRPr sz="3742"/>
            </a:lvl5pPr>
            <a:lvl6pPr marL="5346725" indent="0" algn="ctr">
              <a:buNone/>
              <a:defRPr sz="3742"/>
            </a:lvl6pPr>
            <a:lvl7pPr marL="6416070" indent="0" algn="ctr">
              <a:buNone/>
              <a:defRPr sz="3742"/>
            </a:lvl7pPr>
            <a:lvl8pPr marL="7485416" indent="0" algn="ctr">
              <a:buNone/>
              <a:defRPr sz="3742"/>
            </a:lvl8pPr>
            <a:lvl9pPr marL="8554761" indent="0" algn="ctr">
              <a:buNone/>
              <a:defRPr sz="3742"/>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2F300C4-B9BC-45FA-9046-0503E4C46437}" type="datetimeFigureOut">
              <a:rPr lang="cs-CZ" smtClean="0"/>
              <a:t>18.01.2024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88729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F300C4-B9BC-45FA-9046-0503E4C46437}" type="datetimeFigureOut">
              <a:rPr lang="cs-CZ" smtClean="0"/>
              <a:t>18.01.2024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74890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4930" y="1612128"/>
            <a:ext cx="4611529" cy="25660879"/>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470344" y="1612128"/>
            <a:ext cx="13567251" cy="2566087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F300C4-B9BC-45FA-9046-0503E4C46437}" type="datetimeFigureOut">
              <a:rPr lang="cs-CZ" smtClean="0"/>
              <a:t>18.01.2024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337286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F300C4-B9BC-45FA-9046-0503E4C46437}" type="datetimeFigureOut">
              <a:rPr lang="cs-CZ" smtClean="0"/>
              <a:t>18.01.2024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351526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59205" y="7548975"/>
            <a:ext cx="18446115" cy="12595626"/>
          </a:xfrm>
        </p:spPr>
        <p:txBody>
          <a:bodyPr anchor="b"/>
          <a:lstStyle>
            <a:lvl1pPr>
              <a:defRPr sz="14033"/>
            </a:lvl1pPr>
          </a:lstStyle>
          <a:p>
            <a:r>
              <a:rPr lang="cs-CZ"/>
              <a:t>Kliknutím lze upravit styl.</a:t>
            </a:r>
            <a:endParaRPr lang="en-US" dirty="0"/>
          </a:p>
        </p:txBody>
      </p:sp>
      <p:sp>
        <p:nvSpPr>
          <p:cNvPr id="3" name="Text Placeholder 2"/>
          <p:cNvSpPr>
            <a:spLocks noGrp="1"/>
          </p:cNvSpPr>
          <p:nvPr>
            <p:ph type="body" idx="1"/>
          </p:nvPr>
        </p:nvSpPr>
        <p:spPr>
          <a:xfrm>
            <a:off x="1459205" y="20263761"/>
            <a:ext cx="18446115" cy="6623742"/>
          </a:xfrm>
        </p:spPr>
        <p:txBody>
          <a:bodyPr/>
          <a:lstStyle>
            <a:lvl1pPr marL="0" indent="0">
              <a:buNone/>
              <a:defRPr sz="5613">
                <a:solidFill>
                  <a:schemeClr val="tx1"/>
                </a:solidFill>
              </a:defRPr>
            </a:lvl1pPr>
            <a:lvl2pPr marL="1069345" indent="0">
              <a:buNone/>
              <a:defRPr sz="4678">
                <a:solidFill>
                  <a:schemeClr val="tx1">
                    <a:tint val="75000"/>
                  </a:schemeClr>
                </a:solidFill>
              </a:defRPr>
            </a:lvl2pPr>
            <a:lvl3pPr marL="2138690" indent="0">
              <a:buNone/>
              <a:defRPr sz="4210">
                <a:solidFill>
                  <a:schemeClr val="tx1">
                    <a:tint val="75000"/>
                  </a:schemeClr>
                </a:solidFill>
              </a:defRPr>
            </a:lvl3pPr>
            <a:lvl4pPr marL="3208035" indent="0">
              <a:buNone/>
              <a:defRPr sz="3742">
                <a:solidFill>
                  <a:schemeClr val="tx1">
                    <a:tint val="75000"/>
                  </a:schemeClr>
                </a:solidFill>
              </a:defRPr>
            </a:lvl4pPr>
            <a:lvl5pPr marL="4277380" indent="0">
              <a:buNone/>
              <a:defRPr sz="3742">
                <a:solidFill>
                  <a:schemeClr val="tx1">
                    <a:tint val="75000"/>
                  </a:schemeClr>
                </a:solidFill>
              </a:defRPr>
            </a:lvl5pPr>
            <a:lvl6pPr marL="5346725" indent="0">
              <a:buNone/>
              <a:defRPr sz="3742">
                <a:solidFill>
                  <a:schemeClr val="tx1">
                    <a:tint val="75000"/>
                  </a:schemeClr>
                </a:solidFill>
              </a:defRPr>
            </a:lvl6pPr>
            <a:lvl7pPr marL="6416070" indent="0">
              <a:buNone/>
              <a:defRPr sz="3742">
                <a:solidFill>
                  <a:schemeClr val="tx1">
                    <a:tint val="75000"/>
                  </a:schemeClr>
                </a:solidFill>
              </a:defRPr>
            </a:lvl7pPr>
            <a:lvl8pPr marL="7485416" indent="0">
              <a:buNone/>
              <a:defRPr sz="3742">
                <a:solidFill>
                  <a:schemeClr val="tx1">
                    <a:tint val="75000"/>
                  </a:schemeClr>
                </a:solidFill>
              </a:defRPr>
            </a:lvl8pPr>
            <a:lvl9pPr marL="8554761" indent="0">
              <a:buNone/>
              <a:defRPr sz="3742">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2F300C4-B9BC-45FA-9046-0503E4C46437}" type="datetimeFigureOut">
              <a:rPr lang="cs-CZ" smtClean="0"/>
              <a:t>18.01.2024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1915254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470343" y="8060641"/>
            <a:ext cx="9089390" cy="1921236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10827068" y="8060641"/>
            <a:ext cx="9089390" cy="1921236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2F300C4-B9BC-45FA-9046-0503E4C46437}" type="datetimeFigureOut">
              <a:rPr lang="cs-CZ" smtClean="0"/>
              <a:t>18.01.2024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296178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73128" y="1612135"/>
            <a:ext cx="18446115" cy="5852729"/>
          </a:xfrm>
        </p:spPr>
        <p:txBody>
          <a:bodyPr/>
          <a:lstStyle/>
          <a:p>
            <a:r>
              <a:rPr lang="cs-CZ"/>
              <a:t>Kliknutím lze upravit styl.</a:t>
            </a:r>
            <a:endParaRPr lang="en-US" dirty="0"/>
          </a:p>
        </p:txBody>
      </p:sp>
      <p:sp>
        <p:nvSpPr>
          <p:cNvPr id="3" name="Text Placeholder 2"/>
          <p:cNvSpPr>
            <a:spLocks noGrp="1"/>
          </p:cNvSpPr>
          <p:nvPr>
            <p:ph type="body" idx="1"/>
          </p:nvPr>
        </p:nvSpPr>
        <p:spPr>
          <a:xfrm>
            <a:off x="1473131" y="7422802"/>
            <a:ext cx="9047617" cy="3637800"/>
          </a:xfrm>
        </p:spPr>
        <p:txBody>
          <a:bodyPr anchor="b"/>
          <a:lstStyle>
            <a:lvl1pPr marL="0" indent="0">
              <a:buNone/>
              <a:defRPr sz="5613" b="1"/>
            </a:lvl1pPr>
            <a:lvl2pPr marL="1069345" indent="0">
              <a:buNone/>
              <a:defRPr sz="4678" b="1"/>
            </a:lvl2pPr>
            <a:lvl3pPr marL="2138690" indent="0">
              <a:buNone/>
              <a:defRPr sz="4210" b="1"/>
            </a:lvl3pPr>
            <a:lvl4pPr marL="3208035" indent="0">
              <a:buNone/>
              <a:defRPr sz="3742" b="1"/>
            </a:lvl4pPr>
            <a:lvl5pPr marL="4277380" indent="0">
              <a:buNone/>
              <a:defRPr sz="3742" b="1"/>
            </a:lvl5pPr>
            <a:lvl6pPr marL="5346725" indent="0">
              <a:buNone/>
              <a:defRPr sz="3742" b="1"/>
            </a:lvl6pPr>
            <a:lvl7pPr marL="6416070" indent="0">
              <a:buNone/>
              <a:defRPr sz="3742" b="1"/>
            </a:lvl7pPr>
            <a:lvl8pPr marL="7485416" indent="0">
              <a:buNone/>
              <a:defRPr sz="3742" b="1"/>
            </a:lvl8pPr>
            <a:lvl9pPr marL="8554761" indent="0">
              <a:buNone/>
              <a:defRPr sz="3742" b="1"/>
            </a:lvl9pPr>
          </a:lstStyle>
          <a:p>
            <a:pPr lvl="0"/>
            <a:r>
              <a:rPr lang="cs-CZ"/>
              <a:t>Upravte styly předlohy textu.</a:t>
            </a:r>
          </a:p>
        </p:txBody>
      </p:sp>
      <p:sp>
        <p:nvSpPr>
          <p:cNvPr id="4" name="Content Placeholder 3"/>
          <p:cNvSpPr>
            <a:spLocks noGrp="1"/>
          </p:cNvSpPr>
          <p:nvPr>
            <p:ph sz="half" idx="2"/>
          </p:nvPr>
        </p:nvSpPr>
        <p:spPr>
          <a:xfrm>
            <a:off x="1473131" y="11060602"/>
            <a:ext cx="9047617" cy="1626848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10827068" y="7422802"/>
            <a:ext cx="9092176" cy="3637800"/>
          </a:xfrm>
        </p:spPr>
        <p:txBody>
          <a:bodyPr anchor="b"/>
          <a:lstStyle>
            <a:lvl1pPr marL="0" indent="0">
              <a:buNone/>
              <a:defRPr sz="5613" b="1"/>
            </a:lvl1pPr>
            <a:lvl2pPr marL="1069345" indent="0">
              <a:buNone/>
              <a:defRPr sz="4678" b="1"/>
            </a:lvl2pPr>
            <a:lvl3pPr marL="2138690" indent="0">
              <a:buNone/>
              <a:defRPr sz="4210" b="1"/>
            </a:lvl3pPr>
            <a:lvl4pPr marL="3208035" indent="0">
              <a:buNone/>
              <a:defRPr sz="3742" b="1"/>
            </a:lvl4pPr>
            <a:lvl5pPr marL="4277380" indent="0">
              <a:buNone/>
              <a:defRPr sz="3742" b="1"/>
            </a:lvl5pPr>
            <a:lvl6pPr marL="5346725" indent="0">
              <a:buNone/>
              <a:defRPr sz="3742" b="1"/>
            </a:lvl6pPr>
            <a:lvl7pPr marL="6416070" indent="0">
              <a:buNone/>
              <a:defRPr sz="3742" b="1"/>
            </a:lvl7pPr>
            <a:lvl8pPr marL="7485416" indent="0">
              <a:buNone/>
              <a:defRPr sz="3742" b="1"/>
            </a:lvl8pPr>
            <a:lvl9pPr marL="8554761" indent="0">
              <a:buNone/>
              <a:defRPr sz="3742" b="1"/>
            </a:lvl9pPr>
          </a:lstStyle>
          <a:p>
            <a:pPr lvl="0"/>
            <a:r>
              <a:rPr lang="cs-CZ"/>
              <a:t>Upravte styly předlohy textu.</a:t>
            </a:r>
          </a:p>
        </p:txBody>
      </p:sp>
      <p:sp>
        <p:nvSpPr>
          <p:cNvPr id="6" name="Content Placeholder 5"/>
          <p:cNvSpPr>
            <a:spLocks noGrp="1"/>
          </p:cNvSpPr>
          <p:nvPr>
            <p:ph sz="quarter" idx="4"/>
          </p:nvPr>
        </p:nvSpPr>
        <p:spPr>
          <a:xfrm>
            <a:off x="10827068" y="11060602"/>
            <a:ext cx="9092176" cy="1626848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2F300C4-B9BC-45FA-9046-0503E4C46437}" type="datetimeFigureOut">
              <a:rPr lang="cs-CZ" smtClean="0"/>
              <a:t>18.01.2024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2138486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2F300C4-B9BC-45FA-9046-0503E4C46437}" type="datetimeFigureOut">
              <a:rPr lang="cs-CZ" smtClean="0"/>
              <a:t>18.01.2024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195934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300C4-B9BC-45FA-9046-0503E4C46437}" type="datetimeFigureOut">
              <a:rPr lang="cs-CZ" smtClean="0"/>
              <a:t>18.01.2024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297804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73128" y="2018665"/>
            <a:ext cx="6897800" cy="7065328"/>
          </a:xfrm>
        </p:spPr>
        <p:txBody>
          <a:bodyPr anchor="b"/>
          <a:lstStyle>
            <a:lvl1pPr>
              <a:defRPr sz="7484"/>
            </a:lvl1pPr>
          </a:lstStyle>
          <a:p>
            <a:r>
              <a:rPr lang="cs-CZ"/>
              <a:t>Kliknutím lze upravit styl.</a:t>
            </a:r>
            <a:endParaRPr lang="en-US" dirty="0"/>
          </a:p>
        </p:txBody>
      </p:sp>
      <p:sp>
        <p:nvSpPr>
          <p:cNvPr id="3" name="Content Placeholder 2"/>
          <p:cNvSpPr>
            <a:spLocks noGrp="1"/>
          </p:cNvSpPr>
          <p:nvPr>
            <p:ph idx="1"/>
          </p:nvPr>
        </p:nvSpPr>
        <p:spPr>
          <a:xfrm>
            <a:off x="9092175" y="4359762"/>
            <a:ext cx="10827068" cy="21518408"/>
          </a:xfrm>
        </p:spPr>
        <p:txBody>
          <a:bodyPr/>
          <a:lstStyle>
            <a:lvl1pPr>
              <a:defRPr sz="7484"/>
            </a:lvl1pPr>
            <a:lvl2pPr>
              <a:defRPr sz="6549"/>
            </a:lvl2pPr>
            <a:lvl3pPr>
              <a:defRPr sz="5613"/>
            </a:lvl3pPr>
            <a:lvl4pPr>
              <a:defRPr sz="4678"/>
            </a:lvl4pPr>
            <a:lvl5pPr>
              <a:defRPr sz="4678"/>
            </a:lvl5pPr>
            <a:lvl6pPr>
              <a:defRPr sz="4678"/>
            </a:lvl6pPr>
            <a:lvl7pPr>
              <a:defRPr sz="4678"/>
            </a:lvl7pPr>
            <a:lvl8pPr>
              <a:defRPr sz="4678"/>
            </a:lvl8pPr>
            <a:lvl9pPr>
              <a:defRPr sz="4678"/>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73128" y="9083992"/>
            <a:ext cx="6897800" cy="16829220"/>
          </a:xfrm>
        </p:spPr>
        <p:txBody>
          <a:bodyPr/>
          <a:lstStyle>
            <a:lvl1pPr marL="0" indent="0">
              <a:buNone/>
              <a:defRPr sz="3742"/>
            </a:lvl1pPr>
            <a:lvl2pPr marL="1069345" indent="0">
              <a:buNone/>
              <a:defRPr sz="3274"/>
            </a:lvl2pPr>
            <a:lvl3pPr marL="2138690" indent="0">
              <a:buNone/>
              <a:defRPr sz="2807"/>
            </a:lvl3pPr>
            <a:lvl4pPr marL="3208035" indent="0">
              <a:buNone/>
              <a:defRPr sz="2339"/>
            </a:lvl4pPr>
            <a:lvl5pPr marL="4277380" indent="0">
              <a:buNone/>
              <a:defRPr sz="2339"/>
            </a:lvl5pPr>
            <a:lvl6pPr marL="5346725" indent="0">
              <a:buNone/>
              <a:defRPr sz="2339"/>
            </a:lvl6pPr>
            <a:lvl7pPr marL="6416070" indent="0">
              <a:buNone/>
              <a:defRPr sz="2339"/>
            </a:lvl7pPr>
            <a:lvl8pPr marL="7485416" indent="0">
              <a:buNone/>
              <a:defRPr sz="2339"/>
            </a:lvl8pPr>
            <a:lvl9pPr marL="8554761" indent="0">
              <a:buNone/>
              <a:defRPr sz="2339"/>
            </a:lvl9pPr>
          </a:lstStyle>
          <a:p>
            <a:pPr lvl="0"/>
            <a:r>
              <a:rPr lang="cs-CZ"/>
              <a:t>Upravte styly předlohy textu.</a:t>
            </a:r>
          </a:p>
        </p:txBody>
      </p:sp>
      <p:sp>
        <p:nvSpPr>
          <p:cNvPr id="5" name="Date Placeholder 4"/>
          <p:cNvSpPr>
            <a:spLocks noGrp="1"/>
          </p:cNvSpPr>
          <p:nvPr>
            <p:ph type="dt" sz="half" idx="10"/>
          </p:nvPr>
        </p:nvSpPr>
        <p:spPr/>
        <p:txBody>
          <a:bodyPr/>
          <a:lstStyle/>
          <a:p>
            <a:fld id="{42F300C4-B9BC-45FA-9046-0503E4C46437}" type="datetimeFigureOut">
              <a:rPr lang="cs-CZ" smtClean="0"/>
              <a:t>18.01.2024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298882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73128" y="2018665"/>
            <a:ext cx="6897800" cy="7065328"/>
          </a:xfrm>
        </p:spPr>
        <p:txBody>
          <a:bodyPr anchor="b"/>
          <a:lstStyle>
            <a:lvl1pPr>
              <a:defRPr sz="7484"/>
            </a:lvl1pPr>
          </a:lstStyle>
          <a:p>
            <a:r>
              <a:rPr lang="cs-CZ"/>
              <a:t>Kliknutím lze upravit styl.</a:t>
            </a:r>
            <a:endParaRPr lang="en-US" dirty="0"/>
          </a:p>
        </p:txBody>
      </p:sp>
      <p:sp>
        <p:nvSpPr>
          <p:cNvPr id="3" name="Picture Placeholder 2"/>
          <p:cNvSpPr>
            <a:spLocks noGrp="1" noChangeAspect="1"/>
          </p:cNvSpPr>
          <p:nvPr>
            <p:ph type="pic" idx="1"/>
          </p:nvPr>
        </p:nvSpPr>
        <p:spPr>
          <a:xfrm>
            <a:off x="9092175" y="4359762"/>
            <a:ext cx="10827068" cy="21518408"/>
          </a:xfrm>
        </p:spPr>
        <p:txBody>
          <a:bodyPr anchor="t"/>
          <a:lstStyle>
            <a:lvl1pPr marL="0" indent="0">
              <a:buNone/>
              <a:defRPr sz="7484"/>
            </a:lvl1pPr>
            <a:lvl2pPr marL="1069345" indent="0">
              <a:buNone/>
              <a:defRPr sz="6549"/>
            </a:lvl2pPr>
            <a:lvl3pPr marL="2138690" indent="0">
              <a:buNone/>
              <a:defRPr sz="5613"/>
            </a:lvl3pPr>
            <a:lvl4pPr marL="3208035" indent="0">
              <a:buNone/>
              <a:defRPr sz="4678"/>
            </a:lvl4pPr>
            <a:lvl5pPr marL="4277380" indent="0">
              <a:buNone/>
              <a:defRPr sz="4678"/>
            </a:lvl5pPr>
            <a:lvl6pPr marL="5346725" indent="0">
              <a:buNone/>
              <a:defRPr sz="4678"/>
            </a:lvl6pPr>
            <a:lvl7pPr marL="6416070" indent="0">
              <a:buNone/>
              <a:defRPr sz="4678"/>
            </a:lvl7pPr>
            <a:lvl8pPr marL="7485416" indent="0">
              <a:buNone/>
              <a:defRPr sz="4678"/>
            </a:lvl8pPr>
            <a:lvl9pPr marL="8554761" indent="0">
              <a:buNone/>
              <a:defRPr sz="4678"/>
            </a:lvl9pPr>
          </a:lstStyle>
          <a:p>
            <a:r>
              <a:rPr lang="cs-CZ"/>
              <a:t>Kliknutím na ikonu přidáte obrázek.</a:t>
            </a:r>
            <a:endParaRPr lang="en-US" dirty="0"/>
          </a:p>
        </p:txBody>
      </p:sp>
      <p:sp>
        <p:nvSpPr>
          <p:cNvPr id="4" name="Text Placeholder 3"/>
          <p:cNvSpPr>
            <a:spLocks noGrp="1"/>
          </p:cNvSpPr>
          <p:nvPr>
            <p:ph type="body" sz="half" idx="2"/>
          </p:nvPr>
        </p:nvSpPr>
        <p:spPr>
          <a:xfrm>
            <a:off x="1473128" y="9083992"/>
            <a:ext cx="6897800" cy="16829220"/>
          </a:xfrm>
        </p:spPr>
        <p:txBody>
          <a:bodyPr/>
          <a:lstStyle>
            <a:lvl1pPr marL="0" indent="0">
              <a:buNone/>
              <a:defRPr sz="3742"/>
            </a:lvl1pPr>
            <a:lvl2pPr marL="1069345" indent="0">
              <a:buNone/>
              <a:defRPr sz="3274"/>
            </a:lvl2pPr>
            <a:lvl3pPr marL="2138690" indent="0">
              <a:buNone/>
              <a:defRPr sz="2807"/>
            </a:lvl3pPr>
            <a:lvl4pPr marL="3208035" indent="0">
              <a:buNone/>
              <a:defRPr sz="2339"/>
            </a:lvl4pPr>
            <a:lvl5pPr marL="4277380" indent="0">
              <a:buNone/>
              <a:defRPr sz="2339"/>
            </a:lvl5pPr>
            <a:lvl6pPr marL="5346725" indent="0">
              <a:buNone/>
              <a:defRPr sz="2339"/>
            </a:lvl6pPr>
            <a:lvl7pPr marL="6416070" indent="0">
              <a:buNone/>
              <a:defRPr sz="2339"/>
            </a:lvl7pPr>
            <a:lvl8pPr marL="7485416" indent="0">
              <a:buNone/>
              <a:defRPr sz="2339"/>
            </a:lvl8pPr>
            <a:lvl9pPr marL="8554761" indent="0">
              <a:buNone/>
              <a:defRPr sz="2339"/>
            </a:lvl9pPr>
          </a:lstStyle>
          <a:p>
            <a:pPr lvl="0"/>
            <a:r>
              <a:rPr lang="cs-CZ"/>
              <a:t>Upravte styly předlohy textu.</a:t>
            </a:r>
          </a:p>
        </p:txBody>
      </p:sp>
      <p:sp>
        <p:nvSpPr>
          <p:cNvPr id="5" name="Date Placeholder 4"/>
          <p:cNvSpPr>
            <a:spLocks noGrp="1"/>
          </p:cNvSpPr>
          <p:nvPr>
            <p:ph type="dt" sz="half" idx="10"/>
          </p:nvPr>
        </p:nvSpPr>
        <p:spPr/>
        <p:txBody>
          <a:bodyPr/>
          <a:lstStyle/>
          <a:p>
            <a:fld id="{42F300C4-B9BC-45FA-9046-0503E4C46437}" type="datetimeFigureOut">
              <a:rPr lang="cs-CZ" smtClean="0"/>
              <a:t>18.01.2024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542C54-CDD0-4390-A6CD-662EC8892105}" type="slidenum">
              <a:rPr lang="cs-CZ" smtClean="0"/>
              <a:t>‹#›</a:t>
            </a:fld>
            <a:endParaRPr lang="cs-CZ"/>
          </a:p>
        </p:txBody>
      </p:sp>
    </p:spTree>
    <p:extLst>
      <p:ext uri="{BB962C8B-B14F-4D97-AF65-F5344CB8AC3E}">
        <p14:creationId xmlns:p14="http://schemas.microsoft.com/office/powerpoint/2010/main" val="43086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343" y="1612135"/>
            <a:ext cx="18446115" cy="5852729"/>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70343" y="8060641"/>
            <a:ext cx="18446115" cy="19212366"/>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470343" y="28065058"/>
            <a:ext cx="4812030" cy="1612128"/>
          </a:xfrm>
          <a:prstGeom prst="rect">
            <a:avLst/>
          </a:prstGeom>
        </p:spPr>
        <p:txBody>
          <a:bodyPr vert="horz" lIns="91440" tIns="45720" rIns="91440" bIns="45720" rtlCol="0" anchor="ctr"/>
          <a:lstStyle>
            <a:lvl1pPr algn="l">
              <a:defRPr sz="2807">
                <a:solidFill>
                  <a:schemeClr val="tx1">
                    <a:tint val="75000"/>
                  </a:schemeClr>
                </a:solidFill>
              </a:defRPr>
            </a:lvl1pPr>
          </a:lstStyle>
          <a:p>
            <a:fld id="{42F300C4-B9BC-45FA-9046-0503E4C46437}" type="datetimeFigureOut">
              <a:rPr lang="cs-CZ" smtClean="0"/>
              <a:t>18.01.2024</a:t>
            </a:fld>
            <a:endParaRPr lang="cs-CZ"/>
          </a:p>
        </p:txBody>
      </p:sp>
      <p:sp>
        <p:nvSpPr>
          <p:cNvPr id="5" name="Footer Placeholder 4"/>
          <p:cNvSpPr>
            <a:spLocks noGrp="1"/>
          </p:cNvSpPr>
          <p:nvPr>
            <p:ph type="ftr" sz="quarter" idx="3"/>
          </p:nvPr>
        </p:nvSpPr>
        <p:spPr>
          <a:xfrm>
            <a:off x="7084378" y="28065058"/>
            <a:ext cx="7218045" cy="1612128"/>
          </a:xfrm>
          <a:prstGeom prst="rect">
            <a:avLst/>
          </a:prstGeom>
        </p:spPr>
        <p:txBody>
          <a:bodyPr vert="horz" lIns="91440" tIns="45720" rIns="91440" bIns="45720" rtlCol="0" anchor="ctr"/>
          <a:lstStyle>
            <a:lvl1pPr algn="ctr">
              <a:defRPr sz="280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5104428" y="28065058"/>
            <a:ext cx="4812030" cy="1612128"/>
          </a:xfrm>
          <a:prstGeom prst="rect">
            <a:avLst/>
          </a:prstGeom>
        </p:spPr>
        <p:txBody>
          <a:bodyPr vert="horz" lIns="91440" tIns="45720" rIns="91440" bIns="45720" rtlCol="0" anchor="ctr"/>
          <a:lstStyle>
            <a:lvl1pPr algn="r">
              <a:defRPr sz="2807">
                <a:solidFill>
                  <a:schemeClr val="tx1">
                    <a:tint val="75000"/>
                  </a:schemeClr>
                </a:solidFill>
              </a:defRPr>
            </a:lvl1pPr>
          </a:lstStyle>
          <a:p>
            <a:fld id="{CE542C54-CDD0-4390-A6CD-662EC8892105}" type="slidenum">
              <a:rPr lang="cs-CZ" smtClean="0"/>
              <a:t>‹#›</a:t>
            </a:fld>
            <a:endParaRPr lang="cs-CZ"/>
          </a:p>
        </p:txBody>
      </p:sp>
    </p:spTree>
    <p:extLst>
      <p:ext uri="{BB962C8B-B14F-4D97-AF65-F5344CB8AC3E}">
        <p14:creationId xmlns:p14="http://schemas.microsoft.com/office/powerpoint/2010/main" val="758243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690" rtl="0" eaLnBrk="1" latinLnBrk="0" hangingPunct="1">
        <a:lnSpc>
          <a:spcPct val="90000"/>
        </a:lnSpc>
        <a:spcBef>
          <a:spcPct val="0"/>
        </a:spcBef>
        <a:buNone/>
        <a:defRPr sz="10291" kern="1200">
          <a:solidFill>
            <a:schemeClr val="tx1"/>
          </a:solidFill>
          <a:latin typeface="+mj-lt"/>
          <a:ea typeface="+mj-ea"/>
          <a:cs typeface="+mj-cs"/>
        </a:defRPr>
      </a:lvl1pPr>
    </p:titleStyle>
    <p:bodyStyle>
      <a:lvl1pPr marL="534673" indent="-534673" algn="l" defTabSz="2138690" rtl="0" eaLnBrk="1" latinLnBrk="0" hangingPunct="1">
        <a:lnSpc>
          <a:spcPct val="90000"/>
        </a:lnSpc>
        <a:spcBef>
          <a:spcPts val="2339"/>
        </a:spcBef>
        <a:buFont typeface="Arial" panose="020B0604020202020204" pitchFamily="34" charset="0"/>
        <a:buChar char="•"/>
        <a:defRPr sz="6549" kern="1200">
          <a:solidFill>
            <a:schemeClr val="tx1"/>
          </a:solidFill>
          <a:latin typeface="+mn-lt"/>
          <a:ea typeface="+mn-ea"/>
          <a:cs typeface="+mn-cs"/>
        </a:defRPr>
      </a:lvl1pPr>
      <a:lvl2pPr marL="1604018" indent="-534673" algn="l" defTabSz="2138690" rtl="0" eaLnBrk="1" latinLnBrk="0" hangingPunct="1">
        <a:lnSpc>
          <a:spcPct val="90000"/>
        </a:lnSpc>
        <a:spcBef>
          <a:spcPts val="1169"/>
        </a:spcBef>
        <a:buFont typeface="Arial" panose="020B0604020202020204" pitchFamily="34" charset="0"/>
        <a:buChar char="•"/>
        <a:defRPr sz="5613" kern="1200">
          <a:solidFill>
            <a:schemeClr val="tx1"/>
          </a:solidFill>
          <a:latin typeface="+mn-lt"/>
          <a:ea typeface="+mn-ea"/>
          <a:cs typeface="+mn-cs"/>
        </a:defRPr>
      </a:lvl2pPr>
      <a:lvl3pPr marL="2673363" indent="-534673" algn="l" defTabSz="2138690" rtl="0" eaLnBrk="1" latinLnBrk="0" hangingPunct="1">
        <a:lnSpc>
          <a:spcPct val="90000"/>
        </a:lnSpc>
        <a:spcBef>
          <a:spcPts val="1169"/>
        </a:spcBef>
        <a:buFont typeface="Arial" panose="020B0604020202020204" pitchFamily="34" charset="0"/>
        <a:buChar char="•"/>
        <a:defRPr sz="4678" kern="1200">
          <a:solidFill>
            <a:schemeClr val="tx1"/>
          </a:solidFill>
          <a:latin typeface="+mn-lt"/>
          <a:ea typeface="+mn-ea"/>
          <a:cs typeface="+mn-cs"/>
        </a:defRPr>
      </a:lvl3pPr>
      <a:lvl4pPr marL="3742708" indent="-534673" algn="l" defTabSz="2138690" rtl="0" eaLnBrk="1" latinLnBrk="0" hangingPunct="1">
        <a:lnSpc>
          <a:spcPct val="90000"/>
        </a:lnSpc>
        <a:spcBef>
          <a:spcPts val="1169"/>
        </a:spcBef>
        <a:buFont typeface="Arial" panose="020B0604020202020204" pitchFamily="34" charset="0"/>
        <a:buChar char="•"/>
        <a:defRPr sz="4210" kern="1200">
          <a:solidFill>
            <a:schemeClr val="tx1"/>
          </a:solidFill>
          <a:latin typeface="+mn-lt"/>
          <a:ea typeface="+mn-ea"/>
          <a:cs typeface="+mn-cs"/>
        </a:defRPr>
      </a:lvl4pPr>
      <a:lvl5pPr marL="4812053" indent="-534673" algn="l" defTabSz="2138690" rtl="0" eaLnBrk="1" latinLnBrk="0" hangingPunct="1">
        <a:lnSpc>
          <a:spcPct val="90000"/>
        </a:lnSpc>
        <a:spcBef>
          <a:spcPts val="1169"/>
        </a:spcBef>
        <a:buFont typeface="Arial" panose="020B0604020202020204" pitchFamily="34" charset="0"/>
        <a:buChar char="•"/>
        <a:defRPr sz="4210" kern="1200">
          <a:solidFill>
            <a:schemeClr val="tx1"/>
          </a:solidFill>
          <a:latin typeface="+mn-lt"/>
          <a:ea typeface="+mn-ea"/>
          <a:cs typeface="+mn-cs"/>
        </a:defRPr>
      </a:lvl5pPr>
      <a:lvl6pPr marL="5881398" indent="-534673" algn="l" defTabSz="2138690" rtl="0" eaLnBrk="1" latinLnBrk="0" hangingPunct="1">
        <a:lnSpc>
          <a:spcPct val="90000"/>
        </a:lnSpc>
        <a:spcBef>
          <a:spcPts val="1169"/>
        </a:spcBef>
        <a:buFont typeface="Arial" panose="020B0604020202020204" pitchFamily="34" charset="0"/>
        <a:buChar char="•"/>
        <a:defRPr sz="4210" kern="1200">
          <a:solidFill>
            <a:schemeClr val="tx1"/>
          </a:solidFill>
          <a:latin typeface="+mn-lt"/>
          <a:ea typeface="+mn-ea"/>
          <a:cs typeface="+mn-cs"/>
        </a:defRPr>
      </a:lvl6pPr>
      <a:lvl7pPr marL="6950743" indent="-534673" algn="l" defTabSz="2138690" rtl="0" eaLnBrk="1" latinLnBrk="0" hangingPunct="1">
        <a:lnSpc>
          <a:spcPct val="90000"/>
        </a:lnSpc>
        <a:spcBef>
          <a:spcPts val="1169"/>
        </a:spcBef>
        <a:buFont typeface="Arial" panose="020B0604020202020204" pitchFamily="34" charset="0"/>
        <a:buChar char="•"/>
        <a:defRPr sz="4210" kern="1200">
          <a:solidFill>
            <a:schemeClr val="tx1"/>
          </a:solidFill>
          <a:latin typeface="+mn-lt"/>
          <a:ea typeface="+mn-ea"/>
          <a:cs typeface="+mn-cs"/>
        </a:defRPr>
      </a:lvl7pPr>
      <a:lvl8pPr marL="8020088" indent="-534673" algn="l" defTabSz="2138690" rtl="0" eaLnBrk="1" latinLnBrk="0" hangingPunct="1">
        <a:lnSpc>
          <a:spcPct val="90000"/>
        </a:lnSpc>
        <a:spcBef>
          <a:spcPts val="1169"/>
        </a:spcBef>
        <a:buFont typeface="Arial" panose="020B0604020202020204" pitchFamily="34" charset="0"/>
        <a:buChar char="•"/>
        <a:defRPr sz="4210" kern="1200">
          <a:solidFill>
            <a:schemeClr val="tx1"/>
          </a:solidFill>
          <a:latin typeface="+mn-lt"/>
          <a:ea typeface="+mn-ea"/>
          <a:cs typeface="+mn-cs"/>
        </a:defRPr>
      </a:lvl8pPr>
      <a:lvl9pPr marL="9089433" indent="-534673" algn="l" defTabSz="2138690" rtl="0" eaLnBrk="1" latinLnBrk="0" hangingPunct="1">
        <a:lnSpc>
          <a:spcPct val="90000"/>
        </a:lnSpc>
        <a:spcBef>
          <a:spcPts val="1169"/>
        </a:spcBef>
        <a:buFont typeface="Arial" panose="020B0604020202020204" pitchFamily="34" charset="0"/>
        <a:buChar char="•"/>
        <a:defRPr sz="4210" kern="1200">
          <a:solidFill>
            <a:schemeClr val="tx1"/>
          </a:solidFill>
          <a:latin typeface="+mn-lt"/>
          <a:ea typeface="+mn-ea"/>
          <a:cs typeface="+mn-cs"/>
        </a:defRPr>
      </a:lvl9pPr>
    </p:bodyStyle>
    <p:otherStyle>
      <a:defPPr>
        <a:defRPr lang="en-US"/>
      </a:defPPr>
      <a:lvl1pPr marL="0" algn="l" defTabSz="2138690" rtl="0" eaLnBrk="1" latinLnBrk="0" hangingPunct="1">
        <a:defRPr sz="4210" kern="1200">
          <a:solidFill>
            <a:schemeClr val="tx1"/>
          </a:solidFill>
          <a:latin typeface="+mn-lt"/>
          <a:ea typeface="+mn-ea"/>
          <a:cs typeface="+mn-cs"/>
        </a:defRPr>
      </a:lvl1pPr>
      <a:lvl2pPr marL="1069345" algn="l" defTabSz="2138690" rtl="0" eaLnBrk="1" latinLnBrk="0" hangingPunct="1">
        <a:defRPr sz="4210" kern="1200">
          <a:solidFill>
            <a:schemeClr val="tx1"/>
          </a:solidFill>
          <a:latin typeface="+mn-lt"/>
          <a:ea typeface="+mn-ea"/>
          <a:cs typeface="+mn-cs"/>
        </a:defRPr>
      </a:lvl2pPr>
      <a:lvl3pPr marL="2138690" algn="l" defTabSz="2138690" rtl="0" eaLnBrk="1" latinLnBrk="0" hangingPunct="1">
        <a:defRPr sz="4210" kern="1200">
          <a:solidFill>
            <a:schemeClr val="tx1"/>
          </a:solidFill>
          <a:latin typeface="+mn-lt"/>
          <a:ea typeface="+mn-ea"/>
          <a:cs typeface="+mn-cs"/>
        </a:defRPr>
      </a:lvl3pPr>
      <a:lvl4pPr marL="3208035" algn="l" defTabSz="2138690" rtl="0" eaLnBrk="1" latinLnBrk="0" hangingPunct="1">
        <a:defRPr sz="4210" kern="1200">
          <a:solidFill>
            <a:schemeClr val="tx1"/>
          </a:solidFill>
          <a:latin typeface="+mn-lt"/>
          <a:ea typeface="+mn-ea"/>
          <a:cs typeface="+mn-cs"/>
        </a:defRPr>
      </a:lvl4pPr>
      <a:lvl5pPr marL="4277380" algn="l" defTabSz="2138690" rtl="0" eaLnBrk="1" latinLnBrk="0" hangingPunct="1">
        <a:defRPr sz="4210" kern="1200">
          <a:solidFill>
            <a:schemeClr val="tx1"/>
          </a:solidFill>
          <a:latin typeface="+mn-lt"/>
          <a:ea typeface="+mn-ea"/>
          <a:cs typeface="+mn-cs"/>
        </a:defRPr>
      </a:lvl5pPr>
      <a:lvl6pPr marL="5346725" algn="l" defTabSz="2138690" rtl="0" eaLnBrk="1" latinLnBrk="0" hangingPunct="1">
        <a:defRPr sz="4210" kern="1200">
          <a:solidFill>
            <a:schemeClr val="tx1"/>
          </a:solidFill>
          <a:latin typeface="+mn-lt"/>
          <a:ea typeface="+mn-ea"/>
          <a:cs typeface="+mn-cs"/>
        </a:defRPr>
      </a:lvl6pPr>
      <a:lvl7pPr marL="6416070" algn="l" defTabSz="2138690" rtl="0" eaLnBrk="1" latinLnBrk="0" hangingPunct="1">
        <a:defRPr sz="4210" kern="1200">
          <a:solidFill>
            <a:schemeClr val="tx1"/>
          </a:solidFill>
          <a:latin typeface="+mn-lt"/>
          <a:ea typeface="+mn-ea"/>
          <a:cs typeface="+mn-cs"/>
        </a:defRPr>
      </a:lvl7pPr>
      <a:lvl8pPr marL="7485416" algn="l" defTabSz="2138690" rtl="0" eaLnBrk="1" latinLnBrk="0" hangingPunct="1">
        <a:defRPr sz="4210" kern="1200">
          <a:solidFill>
            <a:schemeClr val="tx1"/>
          </a:solidFill>
          <a:latin typeface="+mn-lt"/>
          <a:ea typeface="+mn-ea"/>
          <a:cs typeface="+mn-cs"/>
        </a:defRPr>
      </a:lvl8pPr>
      <a:lvl9pPr marL="8554761" algn="l" defTabSz="2138690" rtl="0" eaLnBrk="1" latinLnBrk="0" hangingPunct="1">
        <a:defRPr sz="42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gif"/><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eg"/><Relationship Id="rId1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04414" y="4555829"/>
            <a:ext cx="18464664" cy="2522439"/>
          </a:xfrm>
        </p:spPr>
        <p:txBody>
          <a:bodyPr>
            <a:normAutofit fontScale="85000" lnSpcReduction="10000"/>
          </a:bodyPr>
          <a:lstStyle/>
          <a:p>
            <a:pPr>
              <a:lnSpc>
                <a:spcPct val="100000"/>
              </a:lnSpc>
              <a:spcAft>
                <a:spcPts val="600"/>
              </a:spcAft>
            </a:pPr>
            <a:r>
              <a:rPr lang="cs-CZ" b="1" dirty="0">
                <a:solidFill>
                  <a:srgbClr val="FF0000"/>
                </a:solidFill>
              </a:rPr>
              <a:t>INOVACE předmětu Udržitelná výroba a spotřeba chemických podniků</a:t>
            </a:r>
          </a:p>
          <a:p>
            <a:pPr>
              <a:lnSpc>
                <a:spcPct val="100000"/>
              </a:lnSpc>
              <a:spcAft>
                <a:spcPts val="600"/>
              </a:spcAft>
            </a:pPr>
            <a:r>
              <a:rPr lang="cs-CZ" dirty="0"/>
              <a:t>projekt </a:t>
            </a:r>
            <a:r>
              <a:rPr lang="en-US" dirty="0"/>
              <a:t>NEW Trends in Education of Sustainability Oriented Courses – NEWTEC</a:t>
            </a:r>
            <a:r>
              <a:rPr lang="cs-CZ" dirty="0"/>
              <a:t> (v rámci programu Vzdělávání Fondů EHP 2014-2021)</a:t>
            </a:r>
            <a:endParaRPr lang="cs-CZ" sz="3500" b="1" dirty="0">
              <a:latin typeface="Arial" panose="020B0604020202020204" pitchFamily="34" charset="0"/>
              <a:cs typeface="Arial" panose="020B0604020202020204" pitchFamily="34" charset="0"/>
            </a:endParaRPr>
          </a:p>
        </p:txBody>
      </p:sp>
      <p:pic>
        <p:nvPicPr>
          <p:cNvPr id="4" name="Obrázek 3"/>
          <p:cNvPicPr>
            <a:picLocks noChangeAspect="1"/>
          </p:cNvPicPr>
          <p:nvPr/>
        </p:nvPicPr>
        <p:blipFill>
          <a:blip r:embed="rId2"/>
          <a:stretch>
            <a:fillRect/>
          </a:stretch>
        </p:blipFill>
        <p:spPr>
          <a:xfrm>
            <a:off x="1604009" y="838647"/>
            <a:ext cx="3786137" cy="2676881"/>
          </a:xfrm>
          <a:prstGeom prst="rect">
            <a:avLst/>
          </a:prstGeom>
        </p:spPr>
      </p:pic>
      <p:sp>
        <p:nvSpPr>
          <p:cNvPr id="8" name="Plassholder for tekst 2"/>
          <p:cNvSpPr txBox="1">
            <a:spLocks/>
          </p:cNvSpPr>
          <p:nvPr/>
        </p:nvSpPr>
        <p:spPr>
          <a:xfrm>
            <a:off x="1436802" y="28006474"/>
            <a:ext cx="18464664" cy="1646546"/>
          </a:xfrm>
          <a:prstGeom prst="rect">
            <a:avLst/>
          </a:prstGeom>
        </p:spPr>
        <p:txBody>
          <a:bodyPr vert="horz" lIns="91440" tIns="45720" rIns="91440" bIns="45720" rtlCol="0" anchor="ctr"/>
          <a:lstStyle>
            <a:defPPr>
              <a:defRPr lang="en-US"/>
            </a:defPPr>
            <a:lvl1pPr marL="0" algn="l" defTabSz="457200" rtl="0" eaLnBrk="1" latinLnBrk="0" hangingPunct="1">
              <a:defRPr sz="2807"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cs-CZ" sz="2000" dirty="0">
                <a:latin typeface="Arial" panose="020B0604020202020204" pitchFamily="34" charset="0"/>
                <a:cs typeface="Arial" panose="020B0604020202020204" pitchFamily="34" charset="0"/>
              </a:rPr>
              <a:t>Projekt EHP-CZ-ICP-4-019 „</a:t>
            </a:r>
            <a:r>
              <a:rPr lang="en-US" sz="2000" dirty="0">
                <a:latin typeface="Arial" panose="020B0604020202020204" pitchFamily="34" charset="0"/>
                <a:cs typeface="Arial" panose="020B0604020202020204" pitchFamily="34" charset="0"/>
              </a:rPr>
              <a:t>NEW Trends in Education of Sustainability Oriented Courses – NEWTEC</a:t>
            </a:r>
            <a:r>
              <a:rPr lang="cs-CZ" sz="2000" dirty="0">
                <a:latin typeface="Arial" panose="020B0604020202020204" pitchFamily="34" charset="0"/>
                <a:cs typeface="Arial" panose="020B0604020202020204" pitchFamily="34" charset="0"/>
              </a:rPr>
              <a:t>“ je financovaný z Fondů EHP 2014 – 2021 program Vzdělávání. Prostřednictvím Fondů EHP přispívají Island, Lichtenštejnsko a Norsko ke snižování sociálních a ekonomických rozdílů v Evropském hospodářském prostoru (EHP) a k posilování spolupráce s patnácti evropskými státy.</a:t>
            </a:r>
          </a:p>
          <a:p>
            <a:endParaRPr lang="cs-CZ"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www.eeagrants.</a:t>
            </a:r>
            <a:r>
              <a:rPr lang="cs-CZ" sz="2000" dirty="0">
                <a:latin typeface="Arial" panose="020B0604020202020204" pitchFamily="34" charset="0"/>
                <a:cs typeface="Arial" panose="020B0604020202020204" pitchFamily="34" charset="0"/>
              </a:rPr>
              <a:t>cz</a:t>
            </a:r>
            <a:endParaRPr lang="en-GB" sz="2000" dirty="0">
              <a:latin typeface="Arial" panose="020B0604020202020204" pitchFamily="34" charset="0"/>
              <a:cs typeface="Arial" panose="020B0604020202020204" pitchFamily="34" charset="0"/>
            </a:endParaRPr>
          </a:p>
        </p:txBody>
      </p:sp>
      <p:sp>
        <p:nvSpPr>
          <p:cNvPr id="2" name="TextovéPole 1"/>
          <p:cNvSpPr txBox="1"/>
          <p:nvPr/>
        </p:nvSpPr>
        <p:spPr>
          <a:xfrm>
            <a:off x="1436802" y="7598456"/>
            <a:ext cx="18665474" cy="1723549"/>
          </a:xfrm>
          <a:prstGeom prst="rect">
            <a:avLst/>
          </a:prstGeom>
          <a:solidFill>
            <a:schemeClr val="accent5">
              <a:lumMod val="40000"/>
              <a:lumOff val="60000"/>
            </a:schemeClr>
          </a:solidFill>
        </p:spPr>
        <p:txBody>
          <a:bodyPr wrap="square" rtlCol="0">
            <a:spAutoFit/>
          </a:bodyPr>
          <a:lstStyle/>
          <a:p>
            <a:pPr algn="ctr">
              <a:spcAft>
                <a:spcPts val="1200"/>
              </a:spcAft>
            </a:pPr>
            <a:r>
              <a:rPr lang="cs-CZ" sz="2400" b="1" dirty="0">
                <a:solidFill>
                  <a:srgbClr val="C00000"/>
                </a:solidFill>
                <a:latin typeface="Arial" panose="020B0604020202020204" pitchFamily="34" charset="0"/>
                <a:cs typeface="Arial" panose="020B0604020202020204" pitchFamily="34" charset="0"/>
              </a:rPr>
              <a:t>Cíle předmětu</a:t>
            </a:r>
          </a:p>
          <a:p>
            <a:pPr algn="just">
              <a:spcAft>
                <a:spcPts val="600"/>
              </a:spcAft>
            </a:pPr>
            <a:r>
              <a:rPr lang="cs-CZ" sz="2400" dirty="0"/>
              <a:t>Cílem předmětu je seznámit posluchače s konceptem udržitelné výroby a spotřeby při současných vědecko-technických a společenských podmínkách a výzvách. Je představen význam a odpovědnost jednotlivých stakeholderů v konečných fázích životního cyklu chemických látek, legislativní a dobrovolné nástroje podporující koncept udržitelné výroby a spotřeby a diskutován budoucí vývoj a důsledky konceptu.. </a:t>
            </a:r>
            <a:endParaRPr lang="cs-CZ" sz="2400" b="1" dirty="0">
              <a:latin typeface="Arial" panose="020B0604020202020204" pitchFamily="34" charset="0"/>
              <a:cs typeface="Arial" panose="020B0604020202020204" pitchFamily="34" charset="0"/>
            </a:endParaRPr>
          </a:p>
        </p:txBody>
      </p:sp>
      <p:sp>
        <p:nvSpPr>
          <p:cNvPr id="13" name="TextovéPole 12"/>
          <p:cNvSpPr txBox="1"/>
          <p:nvPr/>
        </p:nvSpPr>
        <p:spPr>
          <a:xfrm>
            <a:off x="6469465" y="9620756"/>
            <a:ext cx="13632811" cy="8516562"/>
          </a:xfrm>
          <a:prstGeom prst="rect">
            <a:avLst/>
          </a:prstGeom>
          <a:solidFill>
            <a:srgbClr val="A0D399"/>
          </a:solidFill>
        </p:spPr>
        <p:txBody>
          <a:bodyPr wrap="square" numCol="1" rtlCol="0">
            <a:spAutoFit/>
          </a:bodyPr>
          <a:lstStyle/>
          <a:p>
            <a:pPr lvl="0">
              <a:spcAft>
                <a:spcPts val="600"/>
              </a:spcAft>
            </a:pPr>
            <a:r>
              <a:rPr lang="cs-CZ" sz="2400" b="1" dirty="0">
                <a:latin typeface="Arial" panose="020B0604020202020204" pitchFamily="34" charset="0"/>
                <a:cs typeface="Arial" panose="020B0604020202020204" pitchFamily="34" charset="0"/>
              </a:rPr>
              <a:t>Popis změn:</a:t>
            </a:r>
          </a:p>
          <a:p>
            <a:pPr>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Na základě peer-learning aktivity I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Circular</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Economy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Value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Creation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 peer-learning aktivity II (kurz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Economy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and Society) byly provedeny následující inovace v obsahu předmětu: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Prezentace 1 blíže vysvětlen model spotřebního chování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needs-opportunities-abilities</a:t>
            </a:r>
            <a:r>
              <a:rPr lang="cs-CZ" sz="1800" dirty="0">
                <a:effectLst/>
                <a:latin typeface="Calibri" panose="020F0502020204030204" pitchFamily="34" charset="0"/>
                <a:ea typeface="Calibri" panose="020F0502020204030204" pitchFamily="34" charset="0"/>
                <a:cs typeface="Times New Roman" panose="02020603050405020304" pitchFamily="18" charset="0"/>
              </a:rPr>
              <a:t> model“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 dopadem na agregovanou poptávku a související nadprodukcí. Blíže představen termín „Uvědomělá spotřeba“.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Prezentace 3 doplněna o makroekonomické indikátory domácí užité těžby, domácí spotřeby, materiálové produktivity a další indikátory materiálových toků.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Prezentace 5 revidována role zemního plynu, coby klíčového zdroje pro dosahování vysokých provozních teplot při chemických reakcích. Doplněny alternativní možnosti včetně potenciálu využití vodíku. V samostatné práci studentů byly představeny a diskutovány možnosti využití modifikovaných plastů, plastů s obsahem dřeva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Poly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Lactid</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-Acid plasty.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Prezentace 6 doplněna o nové trendy v chemických výrobách. Diskutovány a představeny byly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nanokompozitní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nanostrukturované</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bioogranické</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chemické látky, které splňují požadavky dematerializace,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netoxicity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při zachování účinnosti. V oblasti základní chemie (zpracování ropy, základní anorganika, komoditní petrochemie) představeny zásady lepšího využití surovin, částečná náhrada, snížení CO2. Pro polymery byl představen vývoj nových druhů, rostoucí důležitost 3D tisku výroba tzv.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smart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polymerů či biologicky rozložitelných polymerů. A V oblasti chemických specialit představen potenciál využití multifunkčních materiál“, uhlíkových vláken, H2 palivových článků,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Li</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-iont baterií, Smart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Glass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aj.</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Prezentace 10 doplněna o nástroje odpovědné distribuce,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Social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Licence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Operate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 představen nástroj dobrovolných dohod o energetické efektivitě.</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 prezentaci 11 byl blíže představen model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Product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Carbon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Footprint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včetně měření podle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Scope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1–3, s diskuzí nad reálnými možnostmi snižování uhlíkové stopy nástroji CCS a CCU při současné úrovni potřebné infrastruktury.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 prezentaci 12 doplněny informace k hodnocení a měření udržitelné spotřeby (na straně spotřebitele/uživatele). Diskutovány byly modely současné konzumní společnosti, okázalé spotřeby a možnosti angažovanosti uživatelů k redukci spotřeby a využívání cirkulárních modelů.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 seminářích byl podpořen model skupinové práce a prezentace již během samotného semináře, což podpořilo míru diskuze nad zadanými úkoly.</a:t>
            </a:r>
          </a:p>
          <a:p>
            <a:r>
              <a:rPr lang="cs-CZ" dirty="0">
                <a:latin typeface="Times New Roman" panose="02020603050405020304" pitchFamily="18" charset="0"/>
                <a:cs typeface="Times New Roman" panose="02020603050405020304" pitchFamily="18" charset="0"/>
              </a:rPr>
              <a:t>Závěrečný test předmětu byl doplněn o otázky energetické náročnosti průmyslu,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nové trendy v chemických výrobách</a:t>
            </a:r>
            <a:r>
              <a:rPr lang="cs-CZ" dirty="0">
                <a:latin typeface="Times New Roman" panose="02020603050405020304" pitchFamily="18" charset="0"/>
                <a:cs typeface="Times New Roman" panose="02020603050405020304" pitchFamily="18" charset="0"/>
              </a:rPr>
              <a:t>, materiálové a energetické soběstačnosti ČR a EU.</a:t>
            </a:r>
          </a:p>
        </p:txBody>
      </p:sp>
      <p:pic>
        <p:nvPicPr>
          <p:cNvPr id="12" name="Obráze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6180" y="974191"/>
            <a:ext cx="3100823" cy="3133463"/>
          </a:xfrm>
          <a:prstGeom prst="rect">
            <a:avLst/>
          </a:prstGeom>
        </p:spPr>
      </p:pic>
      <p:pic>
        <p:nvPicPr>
          <p:cNvPr id="5" name="Obrázek 4">
            <a:extLst>
              <a:ext uri="{FF2B5EF4-FFF2-40B4-BE49-F238E27FC236}">
                <a16:creationId xmlns:a16="http://schemas.microsoft.com/office/drawing/2014/main" id="{FEE9BEFE-B3BC-DD47-8F89-C295ED7FDB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07223" y="1350634"/>
            <a:ext cx="2533636" cy="2111363"/>
          </a:xfrm>
          <a:prstGeom prst="rect">
            <a:avLst/>
          </a:prstGeom>
        </p:spPr>
      </p:pic>
      <p:pic>
        <p:nvPicPr>
          <p:cNvPr id="10" name="Obrázek 9">
            <a:extLst>
              <a:ext uri="{FF2B5EF4-FFF2-40B4-BE49-F238E27FC236}">
                <a16:creationId xmlns:a16="http://schemas.microsoft.com/office/drawing/2014/main" id="{0419D698-AEC3-DC9C-3B2F-3404870C58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4009" y="9270407"/>
            <a:ext cx="4729785" cy="4729785"/>
          </a:xfrm>
          <a:prstGeom prst="rect">
            <a:avLst/>
          </a:prstGeom>
        </p:spPr>
      </p:pic>
      <p:pic>
        <p:nvPicPr>
          <p:cNvPr id="15" name="Obrázek 14">
            <a:extLst>
              <a:ext uri="{FF2B5EF4-FFF2-40B4-BE49-F238E27FC236}">
                <a16:creationId xmlns:a16="http://schemas.microsoft.com/office/drawing/2014/main" id="{9EF65B10-EC28-2F78-6B0B-EDD23492E6E7}"/>
              </a:ext>
            </a:extLst>
          </p:cNvPr>
          <p:cNvPicPr>
            <a:picLocks noChangeAspect="1"/>
          </p:cNvPicPr>
          <p:nvPr/>
        </p:nvPicPr>
        <p:blipFill>
          <a:blip r:embed="rId6"/>
          <a:stretch>
            <a:fillRect/>
          </a:stretch>
        </p:blipFill>
        <p:spPr>
          <a:xfrm>
            <a:off x="2148482" y="18247146"/>
            <a:ext cx="3629534" cy="4197215"/>
          </a:xfrm>
          <a:prstGeom prst="rect">
            <a:avLst/>
          </a:prstGeom>
        </p:spPr>
      </p:pic>
      <p:pic>
        <p:nvPicPr>
          <p:cNvPr id="27" name="Obrázek 26">
            <a:extLst>
              <a:ext uri="{FF2B5EF4-FFF2-40B4-BE49-F238E27FC236}">
                <a16:creationId xmlns:a16="http://schemas.microsoft.com/office/drawing/2014/main" id="{F45E79A0-C87C-4BA4-C692-6F87CBFCDE45}"/>
              </a:ext>
            </a:extLst>
          </p:cNvPr>
          <p:cNvPicPr>
            <a:picLocks noChangeAspect="1"/>
          </p:cNvPicPr>
          <p:nvPr/>
        </p:nvPicPr>
        <p:blipFill>
          <a:blip r:embed="rId7"/>
          <a:stretch>
            <a:fillRect/>
          </a:stretch>
        </p:blipFill>
        <p:spPr>
          <a:xfrm>
            <a:off x="1877274" y="13856505"/>
            <a:ext cx="4171950" cy="4171950"/>
          </a:xfrm>
          <a:prstGeom prst="rect">
            <a:avLst/>
          </a:prstGeom>
        </p:spPr>
      </p:pic>
      <p:pic>
        <p:nvPicPr>
          <p:cNvPr id="29" name="Obrázek 28">
            <a:extLst>
              <a:ext uri="{FF2B5EF4-FFF2-40B4-BE49-F238E27FC236}">
                <a16:creationId xmlns:a16="http://schemas.microsoft.com/office/drawing/2014/main" id="{5CF7601A-792F-4CC2-944B-D9186EDE17D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04009" y="22562956"/>
            <a:ext cx="4718481" cy="5167312"/>
          </a:xfrm>
          <a:prstGeom prst="rect">
            <a:avLst/>
          </a:prstGeom>
        </p:spPr>
      </p:pic>
      <p:pic>
        <p:nvPicPr>
          <p:cNvPr id="41" name="Obrázek 40">
            <a:extLst>
              <a:ext uri="{FF2B5EF4-FFF2-40B4-BE49-F238E27FC236}">
                <a16:creationId xmlns:a16="http://schemas.microsoft.com/office/drawing/2014/main" id="{0321D1CA-3A86-F97E-9BA9-7B851715721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69465" y="18436069"/>
            <a:ext cx="6119739" cy="4081421"/>
          </a:xfrm>
          <a:prstGeom prst="rect">
            <a:avLst/>
          </a:prstGeom>
          <a:effectLst>
            <a:softEdge rad="317500"/>
          </a:effectLst>
        </p:spPr>
      </p:pic>
      <p:pic>
        <p:nvPicPr>
          <p:cNvPr id="42" name="Obrázek 41">
            <a:extLst>
              <a:ext uri="{FF2B5EF4-FFF2-40B4-BE49-F238E27FC236}">
                <a16:creationId xmlns:a16="http://schemas.microsoft.com/office/drawing/2014/main" id="{FB0BF966-66E4-4311-163A-A445A6882F4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69465" y="22880297"/>
            <a:ext cx="6119739" cy="4589803"/>
          </a:xfrm>
          <a:prstGeom prst="rect">
            <a:avLst/>
          </a:prstGeom>
          <a:effectLst>
            <a:softEdge rad="317500"/>
          </a:effectLst>
        </p:spPr>
      </p:pic>
      <p:pic>
        <p:nvPicPr>
          <p:cNvPr id="44" name="Obrázek 43">
            <a:extLst>
              <a:ext uri="{FF2B5EF4-FFF2-40B4-BE49-F238E27FC236}">
                <a16:creationId xmlns:a16="http://schemas.microsoft.com/office/drawing/2014/main" id="{8830CA4A-0F9D-7373-571F-C61673A555DF}"/>
              </a:ext>
            </a:extLst>
          </p:cNvPr>
          <p:cNvPicPr>
            <a:picLocks noChangeAspect="1"/>
          </p:cNvPicPr>
          <p:nvPr/>
        </p:nvPicPr>
        <p:blipFill>
          <a:blip r:embed="rId11"/>
          <a:stretch>
            <a:fillRect/>
          </a:stretch>
        </p:blipFill>
        <p:spPr>
          <a:xfrm>
            <a:off x="12921900" y="18206603"/>
            <a:ext cx="4525241" cy="4310887"/>
          </a:xfrm>
          <a:prstGeom prst="rect">
            <a:avLst/>
          </a:prstGeom>
        </p:spPr>
      </p:pic>
      <p:pic>
        <p:nvPicPr>
          <p:cNvPr id="45" name="Obrázek 44">
            <a:extLst>
              <a:ext uri="{FF2B5EF4-FFF2-40B4-BE49-F238E27FC236}">
                <a16:creationId xmlns:a16="http://schemas.microsoft.com/office/drawing/2014/main" id="{FFCFC32F-406F-DE7D-EEE7-47379D5AA07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921900" y="22793696"/>
            <a:ext cx="7309351" cy="2680096"/>
          </a:xfrm>
          <a:prstGeom prst="rect">
            <a:avLst/>
          </a:prstGeom>
        </p:spPr>
      </p:pic>
      <p:pic>
        <p:nvPicPr>
          <p:cNvPr id="46" name="Obrázek 45">
            <a:extLst>
              <a:ext uri="{FF2B5EF4-FFF2-40B4-BE49-F238E27FC236}">
                <a16:creationId xmlns:a16="http://schemas.microsoft.com/office/drawing/2014/main" id="{5942EC1A-1013-76FD-0C33-C5818CB8B42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2960008" y="25823554"/>
            <a:ext cx="7271243" cy="1646546"/>
          </a:xfrm>
          <a:prstGeom prst="rect">
            <a:avLst/>
          </a:prstGeom>
        </p:spPr>
      </p:pic>
      <p:pic>
        <p:nvPicPr>
          <p:cNvPr id="47" name="Obrázek 46">
            <a:extLst>
              <a:ext uri="{FF2B5EF4-FFF2-40B4-BE49-F238E27FC236}">
                <a16:creationId xmlns:a16="http://schemas.microsoft.com/office/drawing/2014/main" id="{8DC658F0-9BC9-187D-3395-C50A015C39C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7437360" y="18256850"/>
            <a:ext cx="2679734" cy="4187084"/>
          </a:xfrm>
          <a:prstGeom prst="rect">
            <a:avLst/>
          </a:prstGeom>
          <a:effectLst>
            <a:softEdge rad="317500"/>
          </a:effectLst>
        </p:spPr>
      </p:pic>
    </p:spTree>
    <p:extLst>
      <p:ext uri="{BB962C8B-B14F-4D97-AF65-F5344CB8AC3E}">
        <p14:creationId xmlns:p14="http://schemas.microsoft.com/office/powerpoint/2010/main" val="258483682"/>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835</TotalTime>
  <Words>522</Words>
  <Application>Microsoft Office PowerPoint</Application>
  <PresentationFormat>Vlastní</PresentationFormat>
  <Paragraphs>18</Paragraphs>
  <Slides>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vt:i4>
      </vt:variant>
    </vt:vector>
  </HeadingPairs>
  <TitlesOfParts>
    <vt:vector size="6" baseType="lpstr">
      <vt:lpstr>Arial</vt:lpstr>
      <vt:lpstr>Calibri</vt:lpstr>
      <vt:lpstr>Calibri Light</vt:lpstr>
      <vt:lpstr>Times New Roman</vt:lpstr>
      <vt:lpstr>Motiv Office</vt:lpstr>
      <vt:lpstr>Prezentace aplikace PowerPoint</vt:lpstr>
    </vt:vector>
  </TitlesOfParts>
  <Company>Univerzita Pardubice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Tetrevova Libena</dc:creator>
  <cp:lastModifiedBy>Vavra Jan</cp:lastModifiedBy>
  <cp:revision>56</cp:revision>
  <cp:lastPrinted>2020-09-25T06:38:40Z</cp:lastPrinted>
  <dcterms:created xsi:type="dcterms:W3CDTF">2019-09-20T09:59:06Z</dcterms:created>
  <dcterms:modified xsi:type="dcterms:W3CDTF">2024-01-18T16:24:47Z</dcterms:modified>
</cp:coreProperties>
</file>