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6800" cy="302799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29" d="100"/>
          <a:sy n="29" d="100"/>
        </p:scale>
        <p:origin x="2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29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0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07EF4966-5765-407C-A643-115F4C24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180" y="16851854"/>
            <a:ext cx="3882041" cy="550303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D38ED45-E6B4-4EFA-845D-4758ED9A0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199" y="19053538"/>
            <a:ext cx="7680011" cy="383117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CDFCF22-CB23-4DDA-8728-E338FC7DF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014" y="13374051"/>
            <a:ext cx="6199659" cy="34915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5FE6AB2-7CCA-4135-BE17-FD794F47B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226" y="15844676"/>
            <a:ext cx="6618788" cy="3723068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09" y="4215245"/>
            <a:ext cx="18464664" cy="37139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Zavedení metody aktivního občanství do výuky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Příspěvek k udržitelnému rozvoji odpovědným občanstvím v projektu Inovace výukových metod a znalostí na univerzitě Pardubice – INEMSUP </a:t>
            </a:r>
            <a:br>
              <a:rPr lang="cs-CZ" dirty="0"/>
            </a:br>
            <a:r>
              <a:rPr lang="cs-CZ" dirty="0"/>
              <a:t>(v rámci programu Vzdělávání Fondů EHP 2014-2021)</a:t>
            </a:r>
            <a:endParaRPr lang="cs-CZ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EHP-CZ-ICP-1-002 „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Innovation of Education Methods and Skills at the University of Pardubice - INEMSUP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36802" y="7849562"/>
            <a:ext cx="18665474" cy="1877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Případová studie k tématu odpovědné občanství</a:t>
            </a:r>
          </a:p>
          <a:p>
            <a:pPr algn="ctr">
              <a:spcAft>
                <a:spcPts val="1200"/>
              </a:spcAft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Ing. Jan Vávra, Ph.D., Ing. Jana Košťálová, Ph.D.</a:t>
            </a:r>
          </a:p>
          <a:p>
            <a:pPr algn="ctr">
              <a:spcAft>
                <a:spcPts val="600"/>
              </a:spcAft>
            </a:pPr>
            <a:r>
              <a:rPr lang="cs-CZ" sz="2400" dirty="0"/>
              <a:t>Zavedeno v předmětu Management inovací a investic pro udržitelný rozvoj jako samostatná Case s veřejnou proklamací a prezentací závazku. </a:t>
            </a:r>
            <a:r>
              <a:rPr lang="cs-CZ" sz="2400" dirty="0" err="1"/>
              <a:t>Vypracoavané</a:t>
            </a:r>
            <a:r>
              <a:rPr lang="cs-CZ" sz="2400" dirty="0"/>
              <a:t> případové studie byly prezentovány na studentské </a:t>
            </a:r>
            <a:r>
              <a:rPr lang="cs-CZ" sz="2400" dirty="0" err="1"/>
              <a:t>minikonferenci</a:t>
            </a:r>
            <a:r>
              <a:rPr lang="cs-CZ" sz="2400" dirty="0"/>
              <a:t> a po souhlasu studentů i vyvěšeny v prostorách KEMCH.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195733" y="10186240"/>
            <a:ext cx="11906543" cy="23852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Váš úkol: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Předložte návrh vašeho dobrovolného závazku s doložením přínosu k UR.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Rozhodněte jaký je cíl vašeho závazku, zhodnoťte, jaký přínos pravděpodobně vyvolá a jaké dílčí kroky k jeho realizaci by měly být vykonány a jak může být měřeno jeho plnění.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Připravte prezentaci na jeden list A4 / jeden </a:t>
            </a:r>
            <a:r>
              <a:rPr lang="cs-CZ" sz="2400" dirty="0" err="1"/>
              <a:t>slide</a:t>
            </a:r>
            <a:r>
              <a:rPr lang="cs-CZ" sz="2400" dirty="0"/>
              <a:t> se stručným souhrnem.</a:t>
            </a:r>
          </a:p>
          <a:p>
            <a:pPr lvl="0">
              <a:spcAft>
                <a:spcPts val="300"/>
              </a:spcAf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59203" y="10176438"/>
            <a:ext cx="6168684" cy="116185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numCol="1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Zadání:</a:t>
            </a:r>
          </a:p>
          <a:p>
            <a:r>
              <a:rPr lang="cs-CZ" sz="2400" dirty="0"/>
              <a:t>Jak v osobním životě, tak i průmyslové a podnikatelské sféře lze považovat za přínosné povzbudit povědomí o problematice udržitelného rozvoje, které je vesměs vnímáno v rozporu s obvyklými spotřebními modely a vzorci chování.</a:t>
            </a:r>
          </a:p>
          <a:p>
            <a:r>
              <a:rPr lang="cs-CZ" sz="2400" dirty="0"/>
              <a:t>Za zcela zásadní lze považovat osobní příklad při proklamaci problematiky udržitelného rozvoje. S vědomím, že každý je spoluodpovědný za stav světa kolem sebe a každý může v rámci odpovědného občanství dílčím způsobem přispět k naplnění cílů udržitelného rozvoje (SDG), je koncipována následující případová studie.</a:t>
            </a:r>
          </a:p>
          <a:p>
            <a:r>
              <a:rPr lang="cs-CZ" sz="2400" dirty="0"/>
              <a:t>Promyslete a formulujte závazek, který dobrovolně přijmete, a který přispěje větší či menší měrou k naplnění idejí udržitelného rozvoje či k dílčím cílům udržitelného rozvoje (SDG). S ohledem na Vaši vůli a ochotu se zavazovat, můžete volit malý či větší závazek či změnu ve svém chování či okolí. Závazek je možné stanovit pro sebe, ale zvažte, zda jej nerozšířit i na své okolí například v aktivitách, které vykonáváte (kroužky, kluby, spolky, rodina,…), popř. ve firmě či podnikání, kterého se účastníte.</a:t>
            </a:r>
          </a:p>
          <a:p>
            <a:r>
              <a:rPr lang="cs-CZ" sz="2400" dirty="0"/>
              <a:t>Závazek formulujte co nejvíce konkrétně, doplňte kontext vašeho rozhodnutí, pokuste se i promyslet a doložit, že navrhovaná změna opravdu k udržitelnému rozvoji přispívá.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960" y="1272949"/>
            <a:ext cx="3359506" cy="224257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63" y="873154"/>
            <a:ext cx="5102794" cy="304216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18" y="971130"/>
            <a:ext cx="3100823" cy="31334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7103F89-22CA-40A9-AC21-F6CE192F2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5733" y="13030749"/>
            <a:ext cx="5756532" cy="32356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365012-E59F-4B91-BC64-CFF3ED6AF3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733" y="22354891"/>
            <a:ext cx="7488718" cy="529559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D139C3F-772C-4333-A3A4-9A6BD6FA7B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7112" y="21921398"/>
            <a:ext cx="9266288" cy="59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435</Words>
  <Application>Microsoft Office PowerPoint</Application>
  <PresentationFormat>Vlastní</PresentationFormat>
  <Paragraphs>17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Tetrevova Libena</dc:creator>
  <cp:lastModifiedBy>Vavra Jan</cp:lastModifiedBy>
  <cp:revision>44</cp:revision>
  <cp:lastPrinted>2020-09-25T06:38:33Z</cp:lastPrinted>
  <dcterms:created xsi:type="dcterms:W3CDTF">2019-09-20T09:59:06Z</dcterms:created>
  <dcterms:modified xsi:type="dcterms:W3CDTF">2020-09-25T06:43:31Z</dcterms:modified>
</cp:coreProperties>
</file>